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333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334" r:id="rId47"/>
    <p:sldId id="288" r:id="rId48"/>
    <p:sldId id="289" r:id="rId49"/>
    <p:sldId id="320" r:id="rId50"/>
    <p:sldId id="274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4F8"/>
    <a:srgbClr val="0948CB"/>
    <a:srgbClr val="0B49CB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79" autoAdjust="0"/>
    <p:restoredTop sz="85174"/>
  </p:normalViewPr>
  <p:slideViewPr>
    <p:cSldViewPr snapToGrid="0" snapToObjects="1">
      <p:cViewPr varScale="1">
        <p:scale>
          <a:sx n="62" d="100"/>
          <a:sy n="62" d="100"/>
        </p:scale>
        <p:origin x="54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Classification model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4890691653076145E-2"/>
          <c:y val="5.3802986013285897E-2"/>
          <c:w val="0.94003311366911191"/>
          <c:h val="0.7533019094071545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Model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logrev_cv</c:v>
                </c:pt>
                <c:pt idx="1">
                  <c:v>svm_cv</c:v>
                </c:pt>
                <c:pt idx="2">
                  <c:v>tree_cv</c:v>
                </c:pt>
                <c:pt idx="3">
                  <c:v>knn_cv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</c:v>
                </c:pt>
                <c:pt idx="1">
                  <c:v>0.8</c:v>
                </c:pt>
                <c:pt idx="2">
                  <c:v>0.8</c:v>
                </c:pt>
                <c:pt idx="3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5F-4A5B-988C-D6085146B490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80320560"/>
        <c:axId val="181563616"/>
      </c:barChart>
      <c:catAx>
        <c:axId val="180320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563616"/>
        <c:crosses val="autoZero"/>
        <c:auto val="1"/>
        <c:lblAlgn val="ctr"/>
        <c:lblOffset val="100"/>
        <c:noMultiLvlLbl val="0"/>
      </c:catAx>
      <c:valAx>
        <c:axId val="181563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0320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4131631397637793"/>
          <c:y val="0.8770376552019159"/>
          <c:w val="0.30642987204724409"/>
          <c:h val="0.1088998456631492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A9D14A-39B6-49B5-985E-11CFB2662C40}" type="doc">
      <dgm:prSet loTypeId="urn:microsoft.com/office/officeart/2005/8/layout/process5" loCatId="process" qsTypeId="urn:microsoft.com/office/officeart/2005/8/quickstyle/simple1" qsCatId="simple" csTypeId="urn:microsoft.com/office/officeart/2005/8/colors/accent2_5" csCatId="accent2" phldr="1"/>
      <dgm:spPr/>
    </dgm:pt>
    <dgm:pt modelId="{809E750F-CA3C-45C9-B697-D410969004CC}">
      <dgm:prSet phldrT="[Text]"/>
      <dgm:spPr/>
      <dgm:t>
        <a:bodyPr/>
        <a:lstStyle/>
        <a:p>
          <a:r>
            <a:rPr lang="en-US">
              <a:solidFill>
                <a:schemeClr val="tx2">
                  <a:lumMod val="50000"/>
                </a:schemeClr>
              </a:solidFill>
            </a:rPr>
            <a:t>SPACE REST API endpoint</a:t>
          </a:r>
          <a:endParaRPr lang="en-IN" dirty="0">
            <a:solidFill>
              <a:schemeClr val="tx2">
                <a:lumMod val="50000"/>
              </a:schemeClr>
            </a:solidFill>
          </a:endParaRPr>
        </a:p>
      </dgm:t>
    </dgm:pt>
    <dgm:pt modelId="{B0E429EC-32B0-4ACA-85B3-35BD113BC36E}" type="parTrans" cxnId="{AF883216-73A4-4C05-87F7-CB54F10EEF45}">
      <dgm:prSet/>
      <dgm:spPr/>
      <dgm:t>
        <a:bodyPr/>
        <a:lstStyle/>
        <a:p>
          <a:endParaRPr lang="en-IN">
            <a:solidFill>
              <a:schemeClr val="tx2">
                <a:lumMod val="50000"/>
              </a:schemeClr>
            </a:solidFill>
          </a:endParaRPr>
        </a:p>
      </dgm:t>
    </dgm:pt>
    <dgm:pt modelId="{8789956F-1A8B-4AF2-BFC2-9D6EE932B949}" type="sibTrans" cxnId="{AF883216-73A4-4C05-87F7-CB54F10EEF45}">
      <dgm:prSet/>
      <dgm:spPr/>
      <dgm:t>
        <a:bodyPr/>
        <a:lstStyle/>
        <a:p>
          <a:endParaRPr lang="en-IN">
            <a:solidFill>
              <a:schemeClr val="tx2">
                <a:lumMod val="50000"/>
              </a:schemeClr>
            </a:solidFill>
          </a:endParaRPr>
        </a:p>
      </dgm:t>
    </dgm:pt>
    <dgm:pt modelId="{E9B42F28-DF8E-449F-BC83-1E454FDC3423}">
      <dgm:prSet phldrT="[Text]"/>
      <dgm:spPr/>
      <dgm:t>
        <a:bodyPr/>
        <a:lstStyle/>
        <a:p>
          <a:r>
            <a:rPr lang="en-US">
              <a:solidFill>
                <a:schemeClr val="tx2">
                  <a:lumMod val="50000"/>
                </a:schemeClr>
              </a:solidFill>
            </a:rPr>
            <a:t>Get Request using request library</a:t>
          </a:r>
          <a:endParaRPr lang="en-IN" dirty="0">
            <a:solidFill>
              <a:schemeClr val="tx2">
                <a:lumMod val="50000"/>
              </a:schemeClr>
            </a:solidFill>
          </a:endParaRPr>
        </a:p>
      </dgm:t>
    </dgm:pt>
    <dgm:pt modelId="{C1A6D602-00CC-4415-85D6-2A36A902CFA8}" type="parTrans" cxnId="{9B92CF03-F8B0-47CB-B55A-AFB68C836FB6}">
      <dgm:prSet/>
      <dgm:spPr/>
      <dgm:t>
        <a:bodyPr/>
        <a:lstStyle/>
        <a:p>
          <a:endParaRPr lang="en-IN">
            <a:solidFill>
              <a:schemeClr val="tx2">
                <a:lumMod val="50000"/>
              </a:schemeClr>
            </a:solidFill>
          </a:endParaRPr>
        </a:p>
      </dgm:t>
    </dgm:pt>
    <dgm:pt modelId="{EA62A168-0939-4B6C-A341-F06927D855F2}" type="sibTrans" cxnId="{9B92CF03-F8B0-47CB-B55A-AFB68C836FB6}">
      <dgm:prSet/>
      <dgm:spPr/>
      <dgm:t>
        <a:bodyPr/>
        <a:lstStyle/>
        <a:p>
          <a:endParaRPr lang="en-IN">
            <a:solidFill>
              <a:schemeClr val="tx2">
                <a:lumMod val="50000"/>
              </a:schemeClr>
            </a:solidFill>
          </a:endParaRPr>
        </a:p>
      </dgm:t>
    </dgm:pt>
    <dgm:pt modelId="{0C9B495B-4CE6-4A3C-9B5C-4B21863071EC}">
      <dgm:prSet phldrT="[Text]"/>
      <dgm:spPr/>
      <dgm:t>
        <a:bodyPr/>
        <a:lstStyle/>
        <a:p>
          <a:r>
            <a:rPr lang="en-US">
              <a:solidFill>
                <a:schemeClr val="tx2">
                  <a:lumMod val="50000"/>
                </a:schemeClr>
              </a:solidFill>
            </a:rPr>
            <a:t>GET past launch as JSON Object</a:t>
          </a:r>
          <a:endParaRPr lang="en-IN" dirty="0">
            <a:solidFill>
              <a:schemeClr val="tx2">
                <a:lumMod val="50000"/>
              </a:schemeClr>
            </a:solidFill>
          </a:endParaRPr>
        </a:p>
      </dgm:t>
    </dgm:pt>
    <dgm:pt modelId="{DB0A2E5E-E99D-4BD9-99D7-6FD92234991C}" type="parTrans" cxnId="{6387D074-2A48-4721-80AC-C0BF9B71CD5C}">
      <dgm:prSet/>
      <dgm:spPr/>
      <dgm:t>
        <a:bodyPr/>
        <a:lstStyle/>
        <a:p>
          <a:endParaRPr lang="en-IN">
            <a:solidFill>
              <a:schemeClr val="tx2">
                <a:lumMod val="50000"/>
              </a:schemeClr>
            </a:solidFill>
          </a:endParaRPr>
        </a:p>
      </dgm:t>
    </dgm:pt>
    <dgm:pt modelId="{952DBFBF-3D93-45A1-AD5B-43C9F8E763B0}" type="sibTrans" cxnId="{6387D074-2A48-4721-80AC-C0BF9B71CD5C}">
      <dgm:prSet/>
      <dgm:spPr/>
      <dgm:t>
        <a:bodyPr/>
        <a:lstStyle/>
        <a:p>
          <a:endParaRPr lang="en-IN">
            <a:solidFill>
              <a:schemeClr val="tx2">
                <a:lumMod val="50000"/>
              </a:schemeClr>
            </a:solidFill>
          </a:endParaRPr>
        </a:p>
      </dgm:t>
    </dgm:pt>
    <dgm:pt modelId="{80218B73-CC4C-436E-8919-B82CC70EE96A}">
      <dgm:prSet phldrT="[Text]"/>
      <dgm:spPr/>
      <dgm:t>
        <a:bodyPr/>
        <a:lstStyle/>
        <a:p>
          <a:r>
            <a:rPr lang="en-US">
              <a:solidFill>
                <a:schemeClr val="tx2">
                  <a:lumMod val="50000"/>
                </a:schemeClr>
              </a:solidFill>
            </a:rPr>
            <a:t>Convert JSON to Dataframe</a:t>
          </a:r>
          <a:endParaRPr lang="en-IN" dirty="0">
            <a:solidFill>
              <a:schemeClr val="tx2">
                <a:lumMod val="50000"/>
              </a:schemeClr>
            </a:solidFill>
          </a:endParaRPr>
        </a:p>
      </dgm:t>
    </dgm:pt>
    <dgm:pt modelId="{3750E64B-A32C-48E4-99AA-ABD94FBB0C07}" type="parTrans" cxnId="{719DF72E-FA93-4374-8324-713C22061E7B}">
      <dgm:prSet/>
      <dgm:spPr/>
      <dgm:t>
        <a:bodyPr/>
        <a:lstStyle/>
        <a:p>
          <a:endParaRPr lang="en-IN">
            <a:solidFill>
              <a:schemeClr val="tx2">
                <a:lumMod val="50000"/>
              </a:schemeClr>
            </a:solidFill>
          </a:endParaRPr>
        </a:p>
      </dgm:t>
    </dgm:pt>
    <dgm:pt modelId="{46B939EF-CC77-4CE2-82E3-1679827B31F9}" type="sibTrans" cxnId="{719DF72E-FA93-4374-8324-713C22061E7B}">
      <dgm:prSet/>
      <dgm:spPr/>
      <dgm:t>
        <a:bodyPr/>
        <a:lstStyle/>
        <a:p>
          <a:endParaRPr lang="en-IN">
            <a:solidFill>
              <a:schemeClr val="tx2">
                <a:lumMod val="50000"/>
              </a:schemeClr>
            </a:solidFill>
          </a:endParaRPr>
        </a:p>
      </dgm:t>
    </dgm:pt>
    <dgm:pt modelId="{3654FB32-170C-4032-AE01-2B9ABF1040B6}">
      <dgm:prSet phldrT="[Text]"/>
      <dgm:spPr/>
      <dgm:t>
        <a:bodyPr/>
        <a:lstStyle/>
        <a:p>
          <a:r>
            <a:rPr lang="en-US">
              <a:solidFill>
                <a:schemeClr val="tx2">
                  <a:lumMod val="50000"/>
                </a:schemeClr>
              </a:solidFill>
            </a:rPr>
            <a:t>Webscraping FALCON 9 Launch record</a:t>
          </a:r>
          <a:endParaRPr lang="en-IN" dirty="0">
            <a:solidFill>
              <a:schemeClr val="tx2">
                <a:lumMod val="50000"/>
              </a:schemeClr>
            </a:solidFill>
          </a:endParaRPr>
        </a:p>
      </dgm:t>
    </dgm:pt>
    <dgm:pt modelId="{006C6BCC-01E8-40EC-846C-8F52728B322A}" type="parTrans" cxnId="{3F93FC68-6EE4-4FF0-97F6-B36DE06ADB4D}">
      <dgm:prSet/>
      <dgm:spPr/>
      <dgm:t>
        <a:bodyPr/>
        <a:lstStyle/>
        <a:p>
          <a:endParaRPr lang="en-IN">
            <a:solidFill>
              <a:schemeClr val="tx2">
                <a:lumMod val="50000"/>
              </a:schemeClr>
            </a:solidFill>
          </a:endParaRPr>
        </a:p>
      </dgm:t>
    </dgm:pt>
    <dgm:pt modelId="{212C16D0-7030-43F0-B001-494AD5B2A2BF}" type="sibTrans" cxnId="{3F93FC68-6EE4-4FF0-97F6-B36DE06ADB4D}">
      <dgm:prSet/>
      <dgm:spPr/>
      <dgm:t>
        <a:bodyPr/>
        <a:lstStyle/>
        <a:p>
          <a:endParaRPr lang="en-IN">
            <a:solidFill>
              <a:schemeClr val="tx2">
                <a:lumMod val="50000"/>
              </a:schemeClr>
            </a:solidFill>
          </a:endParaRPr>
        </a:p>
      </dgm:t>
    </dgm:pt>
    <dgm:pt modelId="{0C55D825-16D8-4B29-88A3-BEC64B26A213}">
      <dgm:prSet phldrT="[Text]"/>
      <dgm:spPr/>
      <dgm:t>
        <a:bodyPr/>
        <a:lstStyle/>
        <a:p>
          <a:r>
            <a:rPr lang="en-US">
              <a:solidFill>
                <a:schemeClr val="tx2">
                  <a:lumMod val="50000"/>
                </a:schemeClr>
              </a:solidFill>
            </a:rPr>
            <a:t>Use BeautifulSOup to web scrape HTML Table</a:t>
          </a:r>
          <a:endParaRPr lang="en-IN" dirty="0">
            <a:solidFill>
              <a:schemeClr val="tx2">
                <a:lumMod val="50000"/>
              </a:schemeClr>
            </a:solidFill>
          </a:endParaRPr>
        </a:p>
      </dgm:t>
    </dgm:pt>
    <dgm:pt modelId="{203F2A60-83BC-4853-9854-FC7CA763ED42}" type="parTrans" cxnId="{B0727CEE-0521-4830-9239-760116E320F7}">
      <dgm:prSet/>
      <dgm:spPr/>
      <dgm:t>
        <a:bodyPr/>
        <a:lstStyle/>
        <a:p>
          <a:endParaRPr lang="en-IN">
            <a:solidFill>
              <a:schemeClr val="tx2">
                <a:lumMod val="50000"/>
              </a:schemeClr>
            </a:solidFill>
          </a:endParaRPr>
        </a:p>
      </dgm:t>
    </dgm:pt>
    <dgm:pt modelId="{F4EC67BC-B46A-417C-B75D-EF14A22BFF0D}" type="sibTrans" cxnId="{B0727CEE-0521-4830-9239-760116E320F7}">
      <dgm:prSet/>
      <dgm:spPr/>
      <dgm:t>
        <a:bodyPr/>
        <a:lstStyle/>
        <a:p>
          <a:endParaRPr lang="en-IN">
            <a:solidFill>
              <a:schemeClr val="tx2">
                <a:lumMod val="50000"/>
              </a:schemeClr>
            </a:solidFill>
          </a:endParaRPr>
        </a:p>
      </dgm:t>
    </dgm:pt>
    <dgm:pt modelId="{69763DF8-D411-4164-89F7-DEBE0EC21B9F}">
      <dgm:prSet phldrT="[Text]"/>
      <dgm:spPr/>
      <dgm:t>
        <a:bodyPr/>
        <a:lstStyle/>
        <a:p>
          <a:r>
            <a:rPr lang="en-US">
              <a:solidFill>
                <a:schemeClr val="tx2">
                  <a:lumMod val="50000"/>
                </a:schemeClr>
              </a:solidFill>
            </a:rPr>
            <a:t>Parse data from table</a:t>
          </a:r>
          <a:endParaRPr lang="en-IN" dirty="0">
            <a:solidFill>
              <a:schemeClr val="tx2">
                <a:lumMod val="50000"/>
              </a:schemeClr>
            </a:solidFill>
          </a:endParaRPr>
        </a:p>
      </dgm:t>
    </dgm:pt>
    <dgm:pt modelId="{A9E653D1-191E-44AD-89EB-72B84333193F}" type="parTrans" cxnId="{34C26477-A1D3-4EFE-9E26-94D87965A5AA}">
      <dgm:prSet/>
      <dgm:spPr/>
      <dgm:t>
        <a:bodyPr/>
        <a:lstStyle/>
        <a:p>
          <a:endParaRPr lang="en-IN">
            <a:solidFill>
              <a:schemeClr val="tx2">
                <a:lumMod val="50000"/>
              </a:schemeClr>
            </a:solidFill>
          </a:endParaRPr>
        </a:p>
      </dgm:t>
    </dgm:pt>
    <dgm:pt modelId="{F4F2E98C-58F3-4C2A-BB14-52EF52C562E9}" type="sibTrans" cxnId="{34C26477-A1D3-4EFE-9E26-94D87965A5AA}">
      <dgm:prSet/>
      <dgm:spPr/>
      <dgm:t>
        <a:bodyPr/>
        <a:lstStyle/>
        <a:p>
          <a:endParaRPr lang="en-IN">
            <a:solidFill>
              <a:schemeClr val="tx2">
                <a:lumMod val="50000"/>
              </a:schemeClr>
            </a:solidFill>
          </a:endParaRPr>
        </a:p>
      </dgm:t>
    </dgm:pt>
    <dgm:pt modelId="{75148EB2-EAE2-4A10-BAED-9B3CF559C429}">
      <dgm:prSet phldrT="[Text]"/>
      <dgm:spPr/>
      <dgm:t>
        <a:bodyPr/>
        <a:lstStyle/>
        <a:p>
          <a:r>
            <a:rPr lang="en-US" dirty="0">
              <a:solidFill>
                <a:schemeClr val="tx2">
                  <a:lumMod val="50000"/>
                </a:schemeClr>
              </a:solidFill>
            </a:rPr>
            <a:t>Convert table to Data frame</a:t>
          </a:r>
          <a:endParaRPr lang="en-IN" dirty="0">
            <a:solidFill>
              <a:schemeClr val="tx2">
                <a:lumMod val="50000"/>
              </a:schemeClr>
            </a:solidFill>
          </a:endParaRPr>
        </a:p>
      </dgm:t>
    </dgm:pt>
    <dgm:pt modelId="{4446E436-58C0-4836-9B73-7B9500A37ECF}" type="parTrans" cxnId="{867E9911-7DD7-4ECB-A3FB-1304612C692A}">
      <dgm:prSet/>
      <dgm:spPr/>
      <dgm:t>
        <a:bodyPr/>
        <a:lstStyle/>
        <a:p>
          <a:endParaRPr lang="en-IN">
            <a:solidFill>
              <a:schemeClr val="tx2">
                <a:lumMod val="50000"/>
              </a:schemeClr>
            </a:solidFill>
          </a:endParaRPr>
        </a:p>
      </dgm:t>
    </dgm:pt>
    <dgm:pt modelId="{42CC8193-AA64-4ABF-B747-64FA44A3879E}" type="sibTrans" cxnId="{867E9911-7DD7-4ECB-A3FB-1304612C692A}">
      <dgm:prSet/>
      <dgm:spPr/>
      <dgm:t>
        <a:bodyPr/>
        <a:lstStyle/>
        <a:p>
          <a:endParaRPr lang="en-IN">
            <a:solidFill>
              <a:schemeClr val="tx2">
                <a:lumMod val="50000"/>
              </a:schemeClr>
            </a:solidFill>
          </a:endParaRPr>
        </a:p>
      </dgm:t>
    </dgm:pt>
    <dgm:pt modelId="{78762347-6DD7-42B2-BDF0-E5D38271A9BD}" type="pres">
      <dgm:prSet presAssocID="{44A9D14A-39B6-49B5-985E-11CFB2662C40}" presName="diagram" presStyleCnt="0">
        <dgm:presLayoutVars>
          <dgm:dir/>
          <dgm:resizeHandles val="exact"/>
        </dgm:presLayoutVars>
      </dgm:prSet>
      <dgm:spPr/>
    </dgm:pt>
    <dgm:pt modelId="{7DEADD5F-0307-4E10-9984-0991153A8B7B}" type="pres">
      <dgm:prSet presAssocID="{809E750F-CA3C-45C9-B697-D410969004CC}" presName="node" presStyleLbl="node1" presStyleIdx="0" presStyleCnt="8">
        <dgm:presLayoutVars>
          <dgm:bulletEnabled val="1"/>
        </dgm:presLayoutVars>
      </dgm:prSet>
      <dgm:spPr/>
    </dgm:pt>
    <dgm:pt modelId="{6318779E-B084-46FC-9585-4D56F87A9B27}" type="pres">
      <dgm:prSet presAssocID="{8789956F-1A8B-4AF2-BFC2-9D6EE932B949}" presName="sibTrans" presStyleLbl="sibTrans2D1" presStyleIdx="0" presStyleCnt="7"/>
      <dgm:spPr/>
    </dgm:pt>
    <dgm:pt modelId="{98411C1B-56FD-4FC6-B19A-04B44EEF829F}" type="pres">
      <dgm:prSet presAssocID="{8789956F-1A8B-4AF2-BFC2-9D6EE932B949}" presName="connectorText" presStyleLbl="sibTrans2D1" presStyleIdx="0" presStyleCnt="7"/>
      <dgm:spPr/>
    </dgm:pt>
    <dgm:pt modelId="{77255200-0063-4C9E-8785-C8261EC82F55}" type="pres">
      <dgm:prSet presAssocID="{E9B42F28-DF8E-449F-BC83-1E454FDC3423}" presName="node" presStyleLbl="node1" presStyleIdx="1" presStyleCnt="8">
        <dgm:presLayoutVars>
          <dgm:bulletEnabled val="1"/>
        </dgm:presLayoutVars>
      </dgm:prSet>
      <dgm:spPr/>
    </dgm:pt>
    <dgm:pt modelId="{14746593-8BBE-42E8-A671-99B339EDCC22}" type="pres">
      <dgm:prSet presAssocID="{EA62A168-0939-4B6C-A341-F06927D855F2}" presName="sibTrans" presStyleLbl="sibTrans2D1" presStyleIdx="1" presStyleCnt="7"/>
      <dgm:spPr/>
    </dgm:pt>
    <dgm:pt modelId="{1B753F6F-FD92-41B4-A9F8-F04C772F4BA8}" type="pres">
      <dgm:prSet presAssocID="{EA62A168-0939-4B6C-A341-F06927D855F2}" presName="connectorText" presStyleLbl="sibTrans2D1" presStyleIdx="1" presStyleCnt="7"/>
      <dgm:spPr/>
    </dgm:pt>
    <dgm:pt modelId="{7042CA55-9606-4073-9921-8A45A9F4451A}" type="pres">
      <dgm:prSet presAssocID="{0C9B495B-4CE6-4A3C-9B5C-4B21863071EC}" presName="node" presStyleLbl="node1" presStyleIdx="2" presStyleCnt="8">
        <dgm:presLayoutVars>
          <dgm:bulletEnabled val="1"/>
        </dgm:presLayoutVars>
      </dgm:prSet>
      <dgm:spPr/>
    </dgm:pt>
    <dgm:pt modelId="{F4361624-A807-4E8B-99E5-CB6FB23EAF0A}" type="pres">
      <dgm:prSet presAssocID="{952DBFBF-3D93-45A1-AD5B-43C9F8E763B0}" presName="sibTrans" presStyleLbl="sibTrans2D1" presStyleIdx="2" presStyleCnt="7"/>
      <dgm:spPr/>
    </dgm:pt>
    <dgm:pt modelId="{EE5C8512-7A8D-4D59-AB9A-9B9DA7524357}" type="pres">
      <dgm:prSet presAssocID="{952DBFBF-3D93-45A1-AD5B-43C9F8E763B0}" presName="connectorText" presStyleLbl="sibTrans2D1" presStyleIdx="2" presStyleCnt="7"/>
      <dgm:spPr/>
    </dgm:pt>
    <dgm:pt modelId="{ABFE7C8E-3BD5-49FE-8448-0C29ABEB0933}" type="pres">
      <dgm:prSet presAssocID="{80218B73-CC4C-436E-8919-B82CC70EE96A}" presName="node" presStyleLbl="node1" presStyleIdx="3" presStyleCnt="8">
        <dgm:presLayoutVars>
          <dgm:bulletEnabled val="1"/>
        </dgm:presLayoutVars>
      </dgm:prSet>
      <dgm:spPr/>
    </dgm:pt>
    <dgm:pt modelId="{3C463E6D-6CA9-4D5E-9B0D-42ACB5A2023D}" type="pres">
      <dgm:prSet presAssocID="{46B939EF-CC77-4CE2-82E3-1679827B31F9}" presName="sibTrans" presStyleLbl="sibTrans2D1" presStyleIdx="3" presStyleCnt="7"/>
      <dgm:spPr/>
    </dgm:pt>
    <dgm:pt modelId="{C564C6D9-1286-4EEB-A232-00EFFECCFCC8}" type="pres">
      <dgm:prSet presAssocID="{46B939EF-CC77-4CE2-82E3-1679827B31F9}" presName="connectorText" presStyleLbl="sibTrans2D1" presStyleIdx="3" presStyleCnt="7"/>
      <dgm:spPr/>
    </dgm:pt>
    <dgm:pt modelId="{01BC19AE-2BF6-4F07-A284-759043960125}" type="pres">
      <dgm:prSet presAssocID="{3654FB32-170C-4032-AE01-2B9ABF1040B6}" presName="node" presStyleLbl="node1" presStyleIdx="4" presStyleCnt="8">
        <dgm:presLayoutVars>
          <dgm:bulletEnabled val="1"/>
        </dgm:presLayoutVars>
      </dgm:prSet>
      <dgm:spPr/>
    </dgm:pt>
    <dgm:pt modelId="{87C9442E-2231-47B4-A63F-6D33FC9E2BD1}" type="pres">
      <dgm:prSet presAssocID="{212C16D0-7030-43F0-B001-494AD5B2A2BF}" presName="sibTrans" presStyleLbl="sibTrans2D1" presStyleIdx="4" presStyleCnt="7"/>
      <dgm:spPr/>
    </dgm:pt>
    <dgm:pt modelId="{FBAC99FC-87A2-4FB0-9CEB-9651E22FD811}" type="pres">
      <dgm:prSet presAssocID="{212C16D0-7030-43F0-B001-494AD5B2A2BF}" presName="connectorText" presStyleLbl="sibTrans2D1" presStyleIdx="4" presStyleCnt="7"/>
      <dgm:spPr/>
    </dgm:pt>
    <dgm:pt modelId="{A136229F-5CA4-4357-8CA0-44EE51ED16E0}" type="pres">
      <dgm:prSet presAssocID="{0C55D825-16D8-4B29-88A3-BEC64B26A213}" presName="node" presStyleLbl="node1" presStyleIdx="5" presStyleCnt="8">
        <dgm:presLayoutVars>
          <dgm:bulletEnabled val="1"/>
        </dgm:presLayoutVars>
      </dgm:prSet>
      <dgm:spPr/>
    </dgm:pt>
    <dgm:pt modelId="{6541C345-BA0C-44EC-8426-E725CA4FCC5B}" type="pres">
      <dgm:prSet presAssocID="{F4EC67BC-B46A-417C-B75D-EF14A22BFF0D}" presName="sibTrans" presStyleLbl="sibTrans2D1" presStyleIdx="5" presStyleCnt="7"/>
      <dgm:spPr/>
    </dgm:pt>
    <dgm:pt modelId="{18259ED0-098D-4A86-8BDD-6B32FBC695A3}" type="pres">
      <dgm:prSet presAssocID="{F4EC67BC-B46A-417C-B75D-EF14A22BFF0D}" presName="connectorText" presStyleLbl="sibTrans2D1" presStyleIdx="5" presStyleCnt="7"/>
      <dgm:spPr/>
    </dgm:pt>
    <dgm:pt modelId="{F5422CBB-9A90-4C22-AF36-DBAC29F1202E}" type="pres">
      <dgm:prSet presAssocID="{69763DF8-D411-4164-89F7-DEBE0EC21B9F}" presName="node" presStyleLbl="node1" presStyleIdx="6" presStyleCnt="8">
        <dgm:presLayoutVars>
          <dgm:bulletEnabled val="1"/>
        </dgm:presLayoutVars>
      </dgm:prSet>
      <dgm:spPr/>
    </dgm:pt>
    <dgm:pt modelId="{064A095D-18FE-4E70-935C-16B4711302FC}" type="pres">
      <dgm:prSet presAssocID="{F4F2E98C-58F3-4C2A-BB14-52EF52C562E9}" presName="sibTrans" presStyleLbl="sibTrans2D1" presStyleIdx="6" presStyleCnt="7"/>
      <dgm:spPr/>
    </dgm:pt>
    <dgm:pt modelId="{001AB274-DE5C-4F69-BAC2-C0216D7EBFED}" type="pres">
      <dgm:prSet presAssocID="{F4F2E98C-58F3-4C2A-BB14-52EF52C562E9}" presName="connectorText" presStyleLbl="sibTrans2D1" presStyleIdx="6" presStyleCnt="7"/>
      <dgm:spPr/>
    </dgm:pt>
    <dgm:pt modelId="{CFA83C36-59E1-4A8C-A1E6-B2EE21849136}" type="pres">
      <dgm:prSet presAssocID="{75148EB2-EAE2-4A10-BAED-9B3CF559C429}" presName="node" presStyleLbl="node1" presStyleIdx="7" presStyleCnt="8">
        <dgm:presLayoutVars>
          <dgm:bulletEnabled val="1"/>
        </dgm:presLayoutVars>
      </dgm:prSet>
      <dgm:spPr/>
    </dgm:pt>
  </dgm:ptLst>
  <dgm:cxnLst>
    <dgm:cxn modelId="{9B92CF03-F8B0-47CB-B55A-AFB68C836FB6}" srcId="{44A9D14A-39B6-49B5-985E-11CFB2662C40}" destId="{E9B42F28-DF8E-449F-BC83-1E454FDC3423}" srcOrd="1" destOrd="0" parTransId="{C1A6D602-00CC-4415-85D6-2A36A902CFA8}" sibTransId="{EA62A168-0939-4B6C-A341-F06927D855F2}"/>
    <dgm:cxn modelId="{867E9911-7DD7-4ECB-A3FB-1304612C692A}" srcId="{44A9D14A-39B6-49B5-985E-11CFB2662C40}" destId="{75148EB2-EAE2-4A10-BAED-9B3CF559C429}" srcOrd="7" destOrd="0" parTransId="{4446E436-58C0-4836-9B73-7B9500A37ECF}" sibTransId="{42CC8193-AA64-4ABF-B747-64FA44A3879E}"/>
    <dgm:cxn modelId="{535A6712-F29A-43EE-848C-40458DF41C4D}" type="presOf" srcId="{212C16D0-7030-43F0-B001-494AD5B2A2BF}" destId="{FBAC99FC-87A2-4FB0-9CEB-9651E22FD811}" srcOrd="1" destOrd="0" presId="urn:microsoft.com/office/officeart/2005/8/layout/process5"/>
    <dgm:cxn modelId="{6856C813-FD9C-4B30-BADF-7C2AAD9E83C3}" type="presOf" srcId="{EA62A168-0939-4B6C-A341-F06927D855F2}" destId="{14746593-8BBE-42E8-A671-99B339EDCC22}" srcOrd="0" destOrd="0" presId="urn:microsoft.com/office/officeart/2005/8/layout/process5"/>
    <dgm:cxn modelId="{5769AC14-408C-49E8-BE41-FAF03A25475B}" type="presOf" srcId="{F4EC67BC-B46A-417C-B75D-EF14A22BFF0D}" destId="{18259ED0-098D-4A86-8BDD-6B32FBC695A3}" srcOrd="1" destOrd="0" presId="urn:microsoft.com/office/officeart/2005/8/layout/process5"/>
    <dgm:cxn modelId="{38A1A815-4747-46F3-8122-8B7D38F49C4B}" type="presOf" srcId="{8789956F-1A8B-4AF2-BFC2-9D6EE932B949}" destId="{6318779E-B084-46FC-9585-4D56F87A9B27}" srcOrd="0" destOrd="0" presId="urn:microsoft.com/office/officeart/2005/8/layout/process5"/>
    <dgm:cxn modelId="{AF883216-73A4-4C05-87F7-CB54F10EEF45}" srcId="{44A9D14A-39B6-49B5-985E-11CFB2662C40}" destId="{809E750F-CA3C-45C9-B697-D410969004CC}" srcOrd="0" destOrd="0" parTransId="{B0E429EC-32B0-4ACA-85B3-35BD113BC36E}" sibTransId="{8789956F-1A8B-4AF2-BFC2-9D6EE932B949}"/>
    <dgm:cxn modelId="{9A07491C-A26D-49EA-B960-DFC060571692}" type="presOf" srcId="{8789956F-1A8B-4AF2-BFC2-9D6EE932B949}" destId="{98411C1B-56FD-4FC6-B19A-04B44EEF829F}" srcOrd="1" destOrd="0" presId="urn:microsoft.com/office/officeart/2005/8/layout/process5"/>
    <dgm:cxn modelId="{8F4AA828-832A-4A9E-8985-D36200832E41}" type="presOf" srcId="{F4F2E98C-58F3-4C2A-BB14-52EF52C562E9}" destId="{064A095D-18FE-4E70-935C-16B4711302FC}" srcOrd="0" destOrd="0" presId="urn:microsoft.com/office/officeart/2005/8/layout/process5"/>
    <dgm:cxn modelId="{719DF72E-FA93-4374-8324-713C22061E7B}" srcId="{44A9D14A-39B6-49B5-985E-11CFB2662C40}" destId="{80218B73-CC4C-436E-8919-B82CC70EE96A}" srcOrd="3" destOrd="0" parTransId="{3750E64B-A32C-48E4-99AA-ABD94FBB0C07}" sibTransId="{46B939EF-CC77-4CE2-82E3-1679827B31F9}"/>
    <dgm:cxn modelId="{8E65A438-2418-49A4-BA93-10E5EAD00D81}" type="presOf" srcId="{46B939EF-CC77-4CE2-82E3-1679827B31F9}" destId="{C564C6D9-1286-4EEB-A232-00EFFECCFCC8}" srcOrd="1" destOrd="0" presId="urn:microsoft.com/office/officeart/2005/8/layout/process5"/>
    <dgm:cxn modelId="{17354B5D-9196-44EF-A6DD-0DD0D4B5BF5E}" type="presOf" srcId="{809E750F-CA3C-45C9-B697-D410969004CC}" destId="{7DEADD5F-0307-4E10-9984-0991153A8B7B}" srcOrd="0" destOrd="0" presId="urn:microsoft.com/office/officeart/2005/8/layout/process5"/>
    <dgm:cxn modelId="{03E65B41-5B40-4C7D-8D14-AD5A72536A45}" type="presOf" srcId="{80218B73-CC4C-436E-8919-B82CC70EE96A}" destId="{ABFE7C8E-3BD5-49FE-8448-0C29ABEB0933}" srcOrd="0" destOrd="0" presId="urn:microsoft.com/office/officeart/2005/8/layout/process5"/>
    <dgm:cxn modelId="{B6413444-19ED-4908-8BDA-6C70BE4408CA}" type="presOf" srcId="{212C16D0-7030-43F0-B001-494AD5B2A2BF}" destId="{87C9442E-2231-47B4-A63F-6D33FC9E2BD1}" srcOrd="0" destOrd="0" presId="urn:microsoft.com/office/officeart/2005/8/layout/process5"/>
    <dgm:cxn modelId="{3F93FC68-6EE4-4FF0-97F6-B36DE06ADB4D}" srcId="{44A9D14A-39B6-49B5-985E-11CFB2662C40}" destId="{3654FB32-170C-4032-AE01-2B9ABF1040B6}" srcOrd="4" destOrd="0" parTransId="{006C6BCC-01E8-40EC-846C-8F52728B322A}" sibTransId="{212C16D0-7030-43F0-B001-494AD5B2A2BF}"/>
    <dgm:cxn modelId="{0D92744E-F689-45B6-B375-D9EC57BE2FFC}" type="presOf" srcId="{EA62A168-0939-4B6C-A341-F06927D855F2}" destId="{1B753F6F-FD92-41B4-A9F8-F04C772F4BA8}" srcOrd="1" destOrd="0" presId="urn:microsoft.com/office/officeart/2005/8/layout/process5"/>
    <dgm:cxn modelId="{6387D074-2A48-4721-80AC-C0BF9B71CD5C}" srcId="{44A9D14A-39B6-49B5-985E-11CFB2662C40}" destId="{0C9B495B-4CE6-4A3C-9B5C-4B21863071EC}" srcOrd="2" destOrd="0" parTransId="{DB0A2E5E-E99D-4BD9-99D7-6FD92234991C}" sibTransId="{952DBFBF-3D93-45A1-AD5B-43C9F8E763B0}"/>
    <dgm:cxn modelId="{34C26477-A1D3-4EFE-9E26-94D87965A5AA}" srcId="{44A9D14A-39B6-49B5-985E-11CFB2662C40}" destId="{69763DF8-D411-4164-89F7-DEBE0EC21B9F}" srcOrd="6" destOrd="0" parTransId="{A9E653D1-191E-44AD-89EB-72B84333193F}" sibTransId="{F4F2E98C-58F3-4C2A-BB14-52EF52C562E9}"/>
    <dgm:cxn modelId="{AA8A107E-E137-417F-B337-08B558FB3CA9}" type="presOf" srcId="{F4F2E98C-58F3-4C2A-BB14-52EF52C562E9}" destId="{001AB274-DE5C-4F69-BAC2-C0216D7EBFED}" srcOrd="1" destOrd="0" presId="urn:microsoft.com/office/officeart/2005/8/layout/process5"/>
    <dgm:cxn modelId="{DF250D90-6CFB-4A7F-A9CE-65A4D329ABF3}" type="presOf" srcId="{0C9B495B-4CE6-4A3C-9B5C-4B21863071EC}" destId="{7042CA55-9606-4073-9921-8A45A9F4451A}" srcOrd="0" destOrd="0" presId="urn:microsoft.com/office/officeart/2005/8/layout/process5"/>
    <dgm:cxn modelId="{81EEC997-1791-433D-8095-30CEADF0CAE2}" type="presOf" srcId="{69763DF8-D411-4164-89F7-DEBE0EC21B9F}" destId="{F5422CBB-9A90-4C22-AF36-DBAC29F1202E}" srcOrd="0" destOrd="0" presId="urn:microsoft.com/office/officeart/2005/8/layout/process5"/>
    <dgm:cxn modelId="{76EE5B9D-B9CE-4ECE-9BB1-393915ED9825}" type="presOf" srcId="{E9B42F28-DF8E-449F-BC83-1E454FDC3423}" destId="{77255200-0063-4C9E-8785-C8261EC82F55}" srcOrd="0" destOrd="0" presId="urn:microsoft.com/office/officeart/2005/8/layout/process5"/>
    <dgm:cxn modelId="{8A2B0FA2-8447-4D60-AF3C-AC50C2C3FB7E}" type="presOf" srcId="{952DBFBF-3D93-45A1-AD5B-43C9F8E763B0}" destId="{EE5C8512-7A8D-4D59-AB9A-9B9DA7524357}" srcOrd="1" destOrd="0" presId="urn:microsoft.com/office/officeart/2005/8/layout/process5"/>
    <dgm:cxn modelId="{6EFC3FA3-6B5D-4EFA-8246-3C685ECAE9E0}" type="presOf" srcId="{44A9D14A-39B6-49B5-985E-11CFB2662C40}" destId="{78762347-6DD7-42B2-BDF0-E5D38271A9BD}" srcOrd="0" destOrd="0" presId="urn:microsoft.com/office/officeart/2005/8/layout/process5"/>
    <dgm:cxn modelId="{8BF6A9BA-9316-4EB3-BA93-24D0DCDE74D7}" type="presOf" srcId="{952DBFBF-3D93-45A1-AD5B-43C9F8E763B0}" destId="{F4361624-A807-4E8B-99E5-CB6FB23EAF0A}" srcOrd="0" destOrd="0" presId="urn:microsoft.com/office/officeart/2005/8/layout/process5"/>
    <dgm:cxn modelId="{ACC97BC2-F1A1-44F7-B791-4ECE8DABE420}" type="presOf" srcId="{F4EC67BC-B46A-417C-B75D-EF14A22BFF0D}" destId="{6541C345-BA0C-44EC-8426-E725CA4FCC5B}" srcOrd="0" destOrd="0" presId="urn:microsoft.com/office/officeart/2005/8/layout/process5"/>
    <dgm:cxn modelId="{46F794C5-23AD-4A7F-989D-3582EF3EA8B3}" type="presOf" srcId="{46B939EF-CC77-4CE2-82E3-1679827B31F9}" destId="{3C463E6D-6CA9-4D5E-9B0D-42ACB5A2023D}" srcOrd="0" destOrd="0" presId="urn:microsoft.com/office/officeart/2005/8/layout/process5"/>
    <dgm:cxn modelId="{693DF5CC-A8F2-422A-B5A4-EB06D6025A85}" type="presOf" srcId="{0C55D825-16D8-4B29-88A3-BEC64B26A213}" destId="{A136229F-5CA4-4357-8CA0-44EE51ED16E0}" srcOrd="0" destOrd="0" presId="urn:microsoft.com/office/officeart/2005/8/layout/process5"/>
    <dgm:cxn modelId="{54F1D4ED-1C47-42FB-87E8-44CEA5E41585}" type="presOf" srcId="{75148EB2-EAE2-4A10-BAED-9B3CF559C429}" destId="{CFA83C36-59E1-4A8C-A1E6-B2EE21849136}" srcOrd="0" destOrd="0" presId="urn:microsoft.com/office/officeart/2005/8/layout/process5"/>
    <dgm:cxn modelId="{B0727CEE-0521-4830-9239-760116E320F7}" srcId="{44A9D14A-39B6-49B5-985E-11CFB2662C40}" destId="{0C55D825-16D8-4B29-88A3-BEC64B26A213}" srcOrd="5" destOrd="0" parTransId="{203F2A60-83BC-4853-9854-FC7CA763ED42}" sibTransId="{F4EC67BC-B46A-417C-B75D-EF14A22BFF0D}"/>
    <dgm:cxn modelId="{810769FF-7315-4D9C-994C-71B87C571C38}" type="presOf" srcId="{3654FB32-170C-4032-AE01-2B9ABF1040B6}" destId="{01BC19AE-2BF6-4F07-A284-759043960125}" srcOrd="0" destOrd="0" presId="urn:microsoft.com/office/officeart/2005/8/layout/process5"/>
    <dgm:cxn modelId="{50B802B4-D139-4095-8F2C-B5E32346FF0F}" type="presParOf" srcId="{78762347-6DD7-42B2-BDF0-E5D38271A9BD}" destId="{7DEADD5F-0307-4E10-9984-0991153A8B7B}" srcOrd="0" destOrd="0" presId="urn:microsoft.com/office/officeart/2005/8/layout/process5"/>
    <dgm:cxn modelId="{6C3C58C6-9086-4CEF-81A1-6E8B64D64041}" type="presParOf" srcId="{78762347-6DD7-42B2-BDF0-E5D38271A9BD}" destId="{6318779E-B084-46FC-9585-4D56F87A9B27}" srcOrd="1" destOrd="0" presId="urn:microsoft.com/office/officeart/2005/8/layout/process5"/>
    <dgm:cxn modelId="{D107A6F6-6D26-45E8-8858-B0CF5CABC5EC}" type="presParOf" srcId="{6318779E-B084-46FC-9585-4D56F87A9B27}" destId="{98411C1B-56FD-4FC6-B19A-04B44EEF829F}" srcOrd="0" destOrd="0" presId="urn:microsoft.com/office/officeart/2005/8/layout/process5"/>
    <dgm:cxn modelId="{D2653FE9-A79D-4E32-BF26-BD13B9BA399F}" type="presParOf" srcId="{78762347-6DD7-42B2-BDF0-E5D38271A9BD}" destId="{77255200-0063-4C9E-8785-C8261EC82F55}" srcOrd="2" destOrd="0" presId="urn:microsoft.com/office/officeart/2005/8/layout/process5"/>
    <dgm:cxn modelId="{2A0A8E1E-BCFE-4116-817D-1FC9FCA90B6A}" type="presParOf" srcId="{78762347-6DD7-42B2-BDF0-E5D38271A9BD}" destId="{14746593-8BBE-42E8-A671-99B339EDCC22}" srcOrd="3" destOrd="0" presId="urn:microsoft.com/office/officeart/2005/8/layout/process5"/>
    <dgm:cxn modelId="{6843B202-9D3B-483A-A0BC-7673D6594099}" type="presParOf" srcId="{14746593-8BBE-42E8-A671-99B339EDCC22}" destId="{1B753F6F-FD92-41B4-A9F8-F04C772F4BA8}" srcOrd="0" destOrd="0" presId="urn:microsoft.com/office/officeart/2005/8/layout/process5"/>
    <dgm:cxn modelId="{92360B7B-E1E2-40EE-B422-C6E9BA97A7E2}" type="presParOf" srcId="{78762347-6DD7-42B2-BDF0-E5D38271A9BD}" destId="{7042CA55-9606-4073-9921-8A45A9F4451A}" srcOrd="4" destOrd="0" presId="urn:microsoft.com/office/officeart/2005/8/layout/process5"/>
    <dgm:cxn modelId="{D1BE207F-00BE-46E9-A175-9B3BF5BB4675}" type="presParOf" srcId="{78762347-6DD7-42B2-BDF0-E5D38271A9BD}" destId="{F4361624-A807-4E8B-99E5-CB6FB23EAF0A}" srcOrd="5" destOrd="0" presId="urn:microsoft.com/office/officeart/2005/8/layout/process5"/>
    <dgm:cxn modelId="{7981EEDC-BECD-4B68-9466-316731CEC57C}" type="presParOf" srcId="{F4361624-A807-4E8B-99E5-CB6FB23EAF0A}" destId="{EE5C8512-7A8D-4D59-AB9A-9B9DA7524357}" srcOrd="0" destOrd="0" presId="urn:microsoft.com/office/officeart/2005/8/layout/process5"/>
    <dgm:cxn modelId="{7F51F3BD-8D3E-445C-BBE6-7ED74684D210}" type="presParOf" srcId="{78762347-6DD7-42B2-BDF0-E5D38271A9BD}" destId="{ABFE7C8E-3BD5-49FE-8448-0C29ABEB0933}" srcOrd="6" destOrd="0" presId="urn:microsoft.com/office/officeart/2005/8/layout/process5"/>
    <dgm:cxn modelId="{EDE0CD85-B7F2-43A2-A3ED-A8AC46D1E0A9}" type="presParOf" srcId="{78762347-6DD7-42B2-BDF0-E5D38271A9BD}" destId="{3C463E6D-6CA9-4D5E-9B0D-42ACB5A2023D}" srcOrd="7" destOrd="0" presId="urn:microsoft.com/office/officeart/2005/8/layout/process5"/>
    <dgm:cxn modelId="{CBBC0E37-C614-490F-9F13-CC54315021C7}" type="presParOf" srcId="{3C463E6D-6CA9-4D5E-9B0D-42ACB5A2023D}" destId="{C564C6D9-1286-4EEB-A232-00EFFECCFCC8}" srcOrd="0" destOrd="0" presId="urn:microsoft.com/office/officeart/2005/8/layout/process5"/>
    <dgm:cxn modelId="{59DD3058-0263-480C-A338-E68CE9B76A5C}" type="presParOf" srcId="{78762347-6DD7-42B2-BDF0-E5D38271A9BD}" destId="{01BC19AE-2BF6-4F07-A284-759043960125}" srcOrd="8" destOrd="0" presId="urn:microsoft.com/office/officeart/2005/8/layout/process5"/>
    <dgm:cxn modelId="{B05079D1-78E7-4378-89B2-4135B7688E5F}" type="presParOf" srcId="{78762347-6DD7-42B2-BDF0-E5D38271A9BD}" destId="{87C9442E-2231-47B4-A63F-6D33FC9E2BD1}" srcOrd="9" destOrd="0" presId="urn:microsoft.com/office/officeart/2005/8/layout/process5"/>
    <dgm:cxn modelId="{6A8EFBCA-D506-49DF-B568-28496DEF4083}" type="presParOf" srcId="{87C9442E-2231-47B4-A63F-6D33FC9E2BD1}" destId="{FBAC99FC-87A2-4FB0-9CEB-9651E22FD811}" srcOrd="0" destOrd="0" presId="urn:microsoft.com/office/officeart/2005/8/layout/process5"/>
    <dgm:cxn modelId="{73F9B2E0-176F-4640-AACC-45F8EBAA24E5}" type="presParOf" srcId="{78762347-6DD7-42B2-BDF0-E5D38271A9BD}" destId="{A136229F-5CA4-4357-8CA0-44EE51ED16E0}" srcOrd="10" destOrd="0" presId="urn:microsoft.com/office/officeart/2005/8/layout/process5"/>
    <dgm:cxn modelId="{4D08BFA5-EEA6-4380-8A26-D036184A5E62}" type="presParOf" srcId="{78762347-6DD7-42B2-BDF0-E5D38271A9BD}" destId="{6541C345-BA0C-44EC-8426-E725CA4FCC5B}" srcOrd="11" destOrd="0" presId="urn:microsoft.com/office/officeart/2005/8/layout/process5"/>
    <dgm:cxn modelId="{99BF3952-2C4C-41FD-95BA-88AC4D87355B}" type="presParOf" srcId="{6541C345-BA0C-44EC-8426-E725CA4FCC5B}" destId="{18259ED0-098D-4A86-8BDD-6B32FBC695A3}" srcOrd="0" destOrd="0" presId="urn:microsoft.com/office/officeart/2005/8/layout/process5"/>
    <dgm:cxn modelId="{46150D6A-CB55-4D7D-8212-00532F0C1227}" type="presParOf" srcId="{78762347-6DD7-42B2-BDF0-E5D38271A9BD}" destId="{F5422CBB-9A90-4C22-AF36-DBAC29F1202E}" srcOrd="12" destOrd="0" presId="urn:microsoft.com/office/officeart/2005/8/layout/process5"/>
    <dgm:cxn modelId="{A1684634-F4A9-4568-8613-66416E2AA82C}" type="presParOf" srcId="{78762347-6DD7-42B2-BDF0-E5D38271A9BD}" destId="{064A095D-18FE-4E70-935C-16B4711302FC}" srcOrd="13" destOrd="0" presId="urn:microsoft.com/office/officeart/2005/8/layout/process5"/>
    <dgm:cxn modelId="{411D6C61-B5B2-4E4C-AC3F-D43C8606594C}" type="presParOf" srcId="{064A095D-18FE-4E70-935C-16B4711302FC}" destId="{001AB274-DE5C-4F69-BAC2-C0216D7EBFED}" srcOrd="0" destOrd="0" presId="urn:microsoft.com/office/officeart/2005/8/layout/process5"/>
    <dgm:cxn modelId="{F559C3F5-5E2E-47AC-99AE-3E21821D5CDC}" type="presParOf" srcId="{78762347-6DD7-42B2-BDF0-E5D38271A9BD}" destId="{CFA83C36-59E1-4A8C-A1E6-B2EE21849136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A9D14A-39B6-49B5-985E-11CFB2662C40}" type="doc">
      <dgm:prSet loTypeId="urn:microsoft.com/office/officeart/2005/8/layout/process5" loCatId="process" qsTypeId="urn:microsoft.com/office/officeart/2005/8/quickstyle/simple1" qsCatId="simple" csTypeId="urn:microsoft.com/office/officeart/2005/8/colors/accent2_5" csCatId="accent2" phldr="1"/>
      <dgm:spPr/>
    </dgm:pt>
    <dgm:pt modelId="{809E750F-CA3C-45C9-B697-D410969004CC}">
      <dgm:prSet phldrT="[Text]"/>
      <dgm:spPr/>
      <dgm:t>
        <a:bodyPr/>
        <a:lstStyle/>
        <a:p>
          <a:r>
            <a:rPr lang="en-US" dirty="0">
              <a:solidFill>
                <a:schemeClr val="tx2">
                  <a:lumMod val="50000"/>
                </a:schemeClr>
              </a:solidFill>
            </a:rPr>
            <a:t>SPACE REST API endpoint</a:t>
          </a:r>
          <a:endParaRPr lang="en-IN" dirty="0">
            <a:solidFill>
              <a:schemeClr val="tx2">
                <a:lumMod val="50000"/>
              </a:schemeClr>
            </a:solidFill>
          </a:endParaRPr>
        </a:p>
      </dgm:t>
    </dgm:pt>
    <dgm:pt modelId="{B0E429EC-32B0-4ACA-85B3-35BD113BC36E}" type="parTrans" cxnId="{AF883216-73A4-4C05-87F7-CB54F10EEF45}">
      <dgm:prSet/>
      <dgm:spPr/>
      <dgm:t>
        <a:bodyPr/>
        <a:lstStyle/>
        <a:p>
          <a:endParaRPr lang="en-IN">
            <a:solidFill>
              <a:schemeClr val="tx2">
                <a:lumMod val="50000"/>
              </a:schemeClr>
            </a:solidFill>
          </a:endParaRPr>
        </a:p>
      </dgm:t>
    </dgm:pt>
    <dgm:pt modelId="{8789956F-1A8B-4AF2-BFC2-9D6EE932B949}" type="sibTrans" cxnId="{AF883216-73A4-4C05-87F7-CB54F10EEF45}">
      <dgm:prSet/>
      <dgm:spPr/>
      <dgm:t>
        <a:bodyPr/>
        <a:lstStyle/>
        <a:p>
          <a:endParaRPr lang="en-IN">
            <a:solidFill>
              <a:schemeClr val="tx2">
                <a:lumMod val="50000"/>
              </a:schemeClr>
            </a:solidFill>
          </a:endParaRPr>
        </a:p>
      </dgm:t>
    </dgm:pt>
    <dgm:pt modelId="{E9B42F28-DF8E-449F-BC83-1E454FDC3423}">
      <dgm:prSet phldrT="[Text]"/>
      <dgm:spPr/>
      <dgm:t>
        <a:bodyPr/>
        <a:lstStyle/>
        <a:p>
          <a:r>
            <a:rPr lang="en-US" dirty="0">
              <a:solidFill>
                <a:schemeClr val="tx2">
                  <a:lumMod val="50000"/>
                </a:schemeClr>
              </a:solidFill>
            </a:rPr>
            <a:t>Get Request using request library</a:t>
          </a:r>
          <a:endParaRPr lang="en-IN" dirty="0">
            <a:solidFill>
              <a:schemeClr val="tx2">
                <a:lumMod val="50000"/>
              </a:schemeClr>
            </a:solidFill>
          </a:endParaRPr>
        </a:p>
      </dgm:t>
    </dgm:pt>
    <dgm:pt modelId="{C1A6D602-00CC-4415-85D6-2A36A902CFA8}" type="parTrans" cxnId="{9B92CF03-F8B0-47CB-B55A-AFB68C836FB6}">
      <dgm:prSet/>
      <dgm:spPr/>
      <dgm:t>
        <a:bodyPr/>
        <a:lstStyle/>
        <a:p>
          <a:endParaRPr lang="en-IN">
            <a:solidFill>
              <a:schemeClr val="tx2">
                <a:lumMod val="50000"/>
              </a:schemeClr>
            </a:solidFill>
          </a:endParaRPr>
        </a:p>
      </dgm:t>
    </dgm:pt>
    <dgm:pt modelId="{EA62A168-0939-4B6C-A341-F06927D855F2}" type="sibTrans" cxnId="{9B92CF03-F8B0-47CB-B55A-AFB68C836FB6}">
      <dgm:prSet/>
      <dgm:spPr/>
      <dgm:t>
        <a:bodyPr/>
        <a:lstStyle/>
        <a:p>
          <a:endParaRPr lang="en-IN">
            <a:solidFill>
              <a:schemeClr val="tx2">
                <a:lumMod val="50000"/>
              </a:schemeClr>
            </a:solidFill>
          </a:endParaRPr>
        </a:p>
      </dgm:t>
    </dgm:pt>
    <dgm:pt modelId="{0C9B495B-4CE6-4A3C-9B5C-4B21863071EC}">
      <dgm:prSet phldrT="[Text]"/>
      <dgm:spPr/>
      <dgm:t>
        <a:bodyPr/>
        <a:lstStyle/>
        <a:p>
          <a:r>
            <a:rPr lang="en-US" dirty="0">
              <a:solidFill>
                <a:schemeClr val="tx2">
                  <a:lumMod val="50000"/>
                </a:schemeClr>
              </a:solidFill>
            </a:rPr>
            <a:t>GET past launch as JSON Object</a:t>
          </a:r>
          <a:endParaRPr lang="en-IN" dirty="0">
            <a:solidFill>
              <a:schemeClr val="tx2">
                <a:lumMod val="50000"/>
              </a:schemeClr>
            </a:solidFill>
          </a:endParaRPr>
        </a:p>
      </dgm:t>
    </dgm:pt>
    <dgm:pt modelId="{DB0A2E5E-E99D-4BD9-99D7-6FD92234991C}" type="parTrans" cxnId="{6387D074-2A48-4721-80AC-C0BF9B71CD5C}">
      <dgm:prSet/>
      <dgm:spPr/>
      <dgm:t>
        <a:bodyPr/>
        <a:lstStyle/>
        <a:p>
          <a:endParaRPr lang="en-IN">
            <a:solidFill>
              <a:schemeClr val="tx2">
                <a:lumMod val="50000"/>
              </a:schemeClr>
            </a:solidFill>
          </a:endParaRPr>
        </a:p>
      </dgm:t>
    </dgm:pt>
    <dgm:pt modelId="{952DBFBF-3D93-45A1-AD5B-43C9F8E763B0}" type="sibTrans" cxnId="{6387D074-2A48-4721-80AC-C0BF9B71CD5C}">
      <dgm:prSet/>
      <dgm:spPr/>
      <dgm:t>
        <a:bodyPr/>
        <a:lstStyle/>
        <a:p>
          <a:endParaRPr lang="en-IN">
            <a:solidFill>
              <a:schemeClr val="tx2">
                <a:lumMod val="50000"/>
              </a:schemeClr>
            </a:solidFill>
          </a:endParaRPr>
        </a:p>
      </dgm:t>
    </dgm:pt>
    <dgm:pt modelId="{80218B73-CC4C-436E-8919-B82CC70EE96A}">
      <dgm:prSet phldrT="[Text]"/>
      <dgm:spPr/>
      <dgm:t>
        <a:bodyPr/>
        <a:lstStyle/>
        <a:p>
          <a:r>
            <a:rPr lang="en-US" dirty="0">
              <a:solidFill>
                <a:schemeClr val="tx2">
                  <a:lumMod val="50000"/>
                </a:schemeClr>
              </a:solidFill>
            </a:rPr>
            <a:t>Convert JSON to </a:t>
          </a:r>
          <a:r>
            <a:rPr lang="en-US" dirty="0" err="1">
              <a:solidFill>
                <a:schemeClr val="tx2">
                  <a:lumMod val="50000"/>
                </a:schemeClr>
              </a:solidFill>
            </a:rPr>
            <a:t>Dataframe</a:t>
          </a:r>
          <a:endParaRPr lang="en-IN" dirty="0">
            <a:solidFill>
              <a:schemeClr val="tx2">
                <a:lumMod val="50000"/>
              </a:schemeClr>
            </a:solidFill>
          </a:endParaRPr>
        </a:p>
      </dgm:t>
    </dgm:pt>
    <dgm:pt modelId="{3750E64B-A32C-48E4-99AA-ABD94FBB0C07}" type="parTrans" cxnId="{719DF72E-FA93-4374-8324-713C22061E7B}">
      <dgm:prSet/>
      <dgm:spPr/>
      <dgm:t>
        <a:bodyPr/>
        <a:lstStyle/>
        <a:p>
          <a:endParaRPr lang="en-IN">
            <a:solidFill>
              <a:schemeClr val="tx2">
                <a:lumMod val="50000"/>
              </a:schemeClr>
            </a:solidFill>
          </a:endParaRPr>
        </a:p>
      </dgm:t>
    </dgm:pt>
    <dgm:pt modelId="{46B939EF-CC77-4CE2-82E3-1679827B31F9}" type="sibTrans" cxnId="{719DF72E-FA93-4374-8324-713C22061E7B}">
      <dgm:prSet/>
      <dgm:spPr/>
      <dgm:t>
        <a:bodyPr/>
        <a:lstStyle/>
        <a:p>
          <a:endParaRPr lang="en-IN">
            <a:solidFill>
              <a:schemeClr val="tx2">
                <a:lumMod val="50000"/>
              </a:schemeClr>
            </a:solidFill>
          </a:endParaRPr>
        </a:p>
      </dgm:t>
    </dgm:pt>
    <dgm:pt modelId="{75148EB2-EAE2-4A10-BAED-9B3CF559C429}">
      <dgm:prSet phldrT="[Text]"/>
      <dgm:spPr/>
      <dgm:t>
        <a:bodyPr/>
        <a:lstStyle/>
        <a:p>
          <a:r>
            <a:rPr lang="en-US" dirty="0">
              <a:solidFill>
                <a:schemeClr val="tx2">
                  <a:lumMod val="50000"/>
                </a:schemeClr>
              </a:solidFill>
            </a:rPr>
            <a:t>Filter </a:t>
          </a:r>
          <a:r>
            <a:rPr lang="en-US" dirty="0" err="1">
              <a:solidFill>
                <a:schemeClr val="tx2">
                  <a:lumMod val="50000"/>
                </a:schemeClr>
              </a:solidFill>
            </a:rPr>
            <a:t>dataframe</a:t>
          </a:r>
          <a:r>
            <a:rPr lang="en-US" dirty="0">
              <a:solidFill>
                <a:schemeClr val="tx2">
                  <a:lumMod val="50000"/>
                </a:schemeClr>
              </a:solidFill>
            </a:rPr>
            <a:t> to include only Falcon 9 launces</a:t>
          </a:r>
          <a:endParaRPr lang="en-IN" dirty="0">
            <a:solidFill>
              <a:schemeClr val="tx2">
                <a:lumMod val="50000"/>
              </a:schemeClr>
            </a:solidFill>
          </a:endParaRPr>
        </a:p>
      </dgm:t>
    </dgm:pt>
    <dgm:pt modelId="{4446E436-58C0-4836-9B73-7B9500A37ECF}" type="parTrans" cxnId="{867E9911-7DD7-4ECB-A3FB-1304612C692A}">
      <dgm:prSet/>
      <dgm:spPr/>
      <dgm:t>
        <a:bodyPr/>
        <a:lstStyle/>
        <a:p>
          <a:endParaRPr lang="en-IN">
            <a:solidFill>
              <a:schemeClr val="tx2">
                <a:lumMod val="50000"/>
              </a:schemeClr>
            </a:solidFill>
          </a:endParaRPr>
        </a:p>
      </dgm:t>
    </dgm:pt>
    <dgm:pt modelId="{42CC8193-AA64-4ABF-B747-64FA44A3879E}" type="sibTrans" cxnId="{867E9911-7DD7-4ECB-A3FB-1304612C692A}">
      <dgm:prSet/>
      <dgm:spPr/>
      <dgm:t>
        <a:bodyPr/>
        <a:lstStyle/>
        <a:p>
          <a:endParaRPr lang="en-IN">
            <a:solidFill>
              <a:schemeClr val="tx2">
                <a:lumMod val="50000"/>
              </a:schemeClr>
            </a:solidFill>
          </a:endParaRPr>
        </a:p>
      </dgm:t>
    </dgm:pt>
    <dgm:pt modelId="{49F8767F-1991-4A46-88B7-5E7E726D32E9}">
      <dgm:prSet phldrT="[Text]"/>
      <dgm:spPr/>
      <dgm:t>
        <a:bodyPr/>
        <a:lstStyle/>
        <a:p>
          <a:r>
            <a:rPr lang="en-US" dirty="0">
              <a:solidFill>
                <a:schemeClr val="tx2">
                  <a:lumMod val="50000"/>
                </a:schemeClr>
              </a:solidFill>
            </a:rPr>
            <a:t>Extract information from booster </a:t>
          </a:r>
          <a:r>
            <a:rPr lang="en-US" dirty="0" err="1">
              <a:solidFill>
                <a:schemeClr val="tx2">
                  <a:lumMod val="50000"/>
                </a:schemeClr>
              </a:solidFill>
            </a:rPr>
            <a:t>name,launch</a:t>
          </a:r>
          <a:r>
            <a:rPr lang="en-US" dirty="0">
              <a:solidFill>
                <a:schemeClr val="tx2">
                  <a:lumMod val="50000"/>
                </a:schemeClr>
              </a:solidFill>
            </a:rPr>
            <a:t> </a:t>
          </a:r>
          <a:r>
            <a:rPr lang="en-US" dirty="0" err="1">
              <a:solidFill>
                <a:schemeClr val="tx2">
                  <a:lumMod val="50000"/>
                </a:schemeClr>
              </a:solidFill>
            </a:rPr>
            <a:t>site,payload</a:t>
          </a:r>
          <a:r>
            <a:rPr lang="en-US" dirty="0">
              <a:solidFill>
                <a:schemeClr val="tx2">
                  <a:lumMod val="50000"/>
                </a:schemeClr>
              </a:solidFill>
            </a:rPr>
            <a:t> mass and landing site</a:t>
          </a:r>
          <a:endParaRPr lang="en-IN" dirty="0">
            <a:solidFill>
              <a:schemeClr val="tx2">
                <a:lumMod val="50000"/>
              </a:schemeClr>
            </a:solidFill>
          </a:endParaRPr>
        </a:p>
      </dgm:t>
    </dgm:pt>
    <dgm:pt modelId="{96149F65-4F66-4945-83B0-8B6F04809BD7}" type="parTrans" cxnId="{39EA3E22-44BE-404E-AD23-99E2F6F16603}">
      <dgm:prSet/>
      <dgm:spPr/>
      <dgm:t>
        <a:bodyPr/>
        <a:lstStyle/>
        <a:p>
          <a:endParaRPr lang="en-IN"/>
        </a:p>
      </dgm:t>
    </dgm:pt>
    <dgm:pt modelId="{E321F3A7-693B-4D28-86D6-039F7F974B62}" type="sibTrans" cxnId="{39EA3E22-44BE-404E-AD23-99E2F6F16603}">
      <dgm:prSet/>
      <dgm:spPr/>
      <dgm:t>
        <a:bodyPr/>
        <a:lstStyle/>
        <a:p>
          <a:endParaRPr lang="en-IN"/>
        </a:p>
      </dgm:t>
    </dgm:pt>
    <dgm:pt modelId="{9F8DFF3A-2C00-4781-BF5F-FEC4E10C0C60}">
      <dgm:prSet phldrT="[Text]"/>
      <dgm:spPr/>
      <dgm:t>
        <a:bodyPr/>
        <a:lstStyle/>
        <a:p>
          <a:r>
            <a:rPr lang="en-US" dirty="0">
              <a:solidFill>
                <a:schemeClr val="tx2">
                  <a:lumMod val="50000"/>
                </a:schemeClr>
              </a:solidFill>
            </a:rPr>
            <a:t>Deal with missing Values</a:t>
          </a:r>
          <a:endParaRPr lang="en-IN" dirty="0">
            <a:solidFill>
              <a:schemeClr val="tx2">
                <a:lumMod val="50000"/>
              </a:schemeClr>
            </a:solidFill>
          </a:endParaRPr>
        </a:p>
      </dgm:t>
    </dgm:pt>
    <dgm:pt modelId="{5F04257B-CD30-4294-9411-31B859F5BBD8}" type="parTrans" cxnId="{7A594157-30B2-43F2-BD4F-B33A11B4FF90}">
      <dgm:prSet/>
      <dgm:spPr/>
      <dgm:t>
        <a:bodyPr/>
        <a:lstStyle/>
        <a:p>
          <a:endParaRPr lang="en-IN"/>
        </a:p>
      </dgm:t>
    </dgm:pt>
    <dgm:pt modelId="{9005E904-455B-4F75-A647-A82D57C9A6EA}" type="sibTrans" cxnId="{7A594157-30B2-43F2-BD4F-B33A11B4FF90}">
      <dgm:prSet/>
      <dgm:spPr/>
      <dgm:t>
        <a:bodyPr/>
        <a:lstStyle/>
        <a:p>
          <a:endParaRPr lang="en-IN"/>
        </a:p>
      </dgm:t>
    </dgm:pt>
    <dgm:pt modelId="{7202C4A9-25FA-46FF-9EC3-4C1A46192184}">
      <dgm:prSet phldrT="[Text]"/>
      <dgm:spPr/>
      <dgm:t>
        <a:bodyPr/>
        <a:lstStyle/>
        <a:p>
          <a:r>
            <a:rPr lang="en-US" dirty="0">
              <a:solidFill>
                <a:schemeClr val="tx2">
                  <a:lumMod val="50000"/>
                </a:schemeClr>
              </a:solidFill>
            </a:rPr>
            <a:t>Data wrangling</a:t>
          </a:r>
          <a:endParaRPr lang="en-IN" dirty="0">
            <a:solidFill>
              <a:schemeClr val="tx2">
                <a:lumMod val="50000"/>
              </a:schemeClr>
            </a:solidFill>
          </a:endParaRPr>
        </a:p>
      </dgm:t>
    </dgm:pt>
    <dgm:pt modelId="{E47D9567-E325-494B-B291-66718A7BF6AB}" type="parTrans" cxnId="{F7EC0978-C792-46BD-BDD4-F501EA6E29BC}">
      <dgm:prSet/>
      <dgm:spPr/>
      <dgm:t>
        <a:bodyPr/>
        <a:lstStyle/>
        <a:p>
          <a:endParaRPr lang="en-IN"/>
        </a:p>
      </dgm:t>
    </dgm:pt>
    <dgm:pt modelId="{F1E0FE97-83B1-483B-8201-B558F65588E3}" type="sibTrans" cxnId="{F7EC0978-C792-46BD-BDD4-F501EA6E29BC}">
      <dgm:prSet/>
      <dgm:spPr/>
      <dgm:t>
        <a:bodyPr/>
        <a:lstStyle/>
        <a:p>
          <a:endParaRPr lang="en-IN"/>
        </a:p>
      </dgm:t>
    </dgm:pt>
    <dgm:pt modelId="{78762347-6DD7-42B2-BDF0-E5D38271A9BD}" type="pres">
      <dgm:prSet presAssocID="{44A9D14A-39B6-49B5-985E-11CFB2662C40}" presName="diagram" presStyleCnt="0">
        <dgm:presLayoutVars>
          <dgm:dir/>
          <dgm:resizeHandles val="exact"/>
        </dgm:presLayoutVars>
      </dgm:prSet>
      <dgm:spPr/>
    </dgm:pt>
    <dgm:pt modelId="{7DEADD5F-0307-4E10-9984-0991153A8B7B}" type="pres">
      <dgm:prSet presAssocID="{809E750F-CA3C-45C9-B697-D410969004CC}" presName="node" presStyleLbl="node1" presStyleIdx="0" presStyleCnt="8">
        <dgm:presLayoutVars>
          <dgm:bulletEnabled val="1"/>
        </dgm:presLayoutVars>
      </dgm:prSet>
      <dgm:spPr/>
    </dgm:pt>
    <dgm:pt modelId="{6318779E-B084-46FC-9585-4D56F87A9B27}" type="pres">
      <dgm:prSet presAssocID="{8789956F-1A8B-4AF2-BFC2-9D6EE932B949}" presName="sibTrans" presStyleLbl="sibTrans2D1" presStyleIdx="0" presStyleCnt="7"/>
      <dgm:spPr/>
    </dgm:pt>
    <dgm:pt modelId="{98411C1B-56FD-4FC6-B19A-04B44EEF829F}" type="pres">
      <dgm:prSet presAssocID="{8789956F-1A8B-4AF2-BFC2-9D6EE932B949}" presName="connectorText" presStyleLbl="sibTrans2D1" presStyleIdx="0" presStyleCnt="7"/>
      <dgm:spPr/>
    </dgm:pt>
    <dgm:pt modelId="{77255200-0063-4C9E-8785-C8261EC82F55}" type="pres">
      <dgm:prSet presAssocID="{E9B42F28-DF8E-449F-BC83-1E454FDC3423}" presName="node" presStyleLbl="node1" presStyleIdx="1" presStyleCnt="8">
        <dgm:presLayoutVars>
          <dgm:bulletEnabled val="1"/>
        </dgm:presLayoutVars>
      </dgm:prSet>
      <dgm:spPr/>
    </dgm:pt>
    <dgm:pt modelId="{14746593-8BBE-42E8-A671-99B339EDCC22}" type="pres">
      <dgm:prSet presAssocID="{EA62A168-0939-4B6C-A341-F06927D855F2}" presName="sibTrans" presStyleLbl="sibTrans2D1" presStyleIdx="1" presStyleCnt="7"/>
      <dgm:spPr/>
    </dgm:pt>
    <dgm:pt modelId="{1B753F6F-FD92-41B4-A9F8-F04C772F4BA8}" type="pres">
      <dgm:prSet presAssocID="{EA62A168-0939-4B6C-A341-F06927D855F2}" presName="connectorText" presStyleLbl="sibTrans2D1" presStyleIdx="1" presStyleCnt="7"/>
      <dgm:spPr/>
    </dgm:pt>
    <dgm:pt modelId="{6D9FC86A-A82D-4A9C-8ADF-D9E85C14D91E}" type="pres">
      <dgm:prSet presAssocID="{49F8767F-1991-4A46-88B7-5E7E726D32E9}" presName="node" presStyleLbl="node1" presStyleIdx="2" presStyleCnt="8">
        <dgm:presLayoutVars>
          <dgm:bulletEnabled val="1"/>
        </dgm:presLayoutVars>
      </dgm:prSet>
      <dgm:spPr/>
    </dgm:pt>
    <dgm:pt modelId="{A645A44A-00A8-4BB9-9508-35824043B27D}" type="pres">
      <dgm:prSet presAssocID="{E321F3A7-693B-4D28-86D6-039F7F974B62}" presName="sibTrans" presStyleLbl="sibTrans2D1" presStyleIdx="2" presStyleCnt="7"/>
      <dgm:spPr/>
    </dgm:pt>
    <dgm:pt modelId="{82A4D66F-EF48-4D2E-8E7A-99209175BB5A}" type="pres">
      <dgm:prSet presAssocID="{E321F3A7-693B-4D28-86D6-039F7F974B62}" presName="connectorText" presStyleLbl="sibTrans2D1" presStyleIdx="2" presStyleCnt="7"/>
      <dgm:spPr/>
    </dgm:pt>
    <dgm:pt modelId="{7042CA55-9606-4073-9921-8A45A9F4451A}" type="pres">
      <dgm:prSet presAssocID="{0C9B495B-4CE6-4A3C-9B5C-4B21863071EC}" presName="node" presStyleLbl="node1" presStyleIdx="3" presStyleCnt="8">
        <dgm:presLayoutVars>
          <dgm:bulletEnabled val="1"/>
        </dgm:presLayoutVars>
      </dgm:prSet>
      <dgm:spPr/>
    </dgm:pt>
    <dgm:pt modelId="{F4361624-A807-4E8B-99E5-CB6FB23EAF0A}" type="pres">
      <dgm:prSet presAssocID="{952DBFBF-3D93-45A1-AD5B-43C9F8E763B0}" presName="sibTrans" presStyleLbl="sibTrans2D1" presStyleIdx="3" presStyleCnt="7"/>
      <dgm:spPr/>
    </dgm:pt>
    <dgm:pt modelId="{EE5C8512-7A8D-4D59-AB9A-9B9DA7524357}" type="pres">
      <dgm:prSet presAssocID="{952DBFBF-3D93-45A1-AD5B-43C9F8E763B0}" presName="connectorText" presStyleLbl="sibTrans2D1" presStyleIdx="3" presStyleCnt="7"/>
      <dgm:spPr/>
    </dgm:pt>
    <dgm:pt modelId="{ABFE7C8E-3BD5-49FE-8448-0C29ABEB0933}" type="pres">
      <dgm:prSet presAssocID="{80218B73-CC4C-436E-8919-B82CC70EE96A}" presName="node" presStyleLbl="node1" presStyleIdx="4" presStyleCnt="8">
        <dgm:presLayoutVars>
          <dgm:bulletEnabled val="1"/>
        </dgm:presLayoutVars>
      </dgm:prSet>
      <dgm:spPr/>
    </dgm:pt>
    <dgm:pt modelId="{3C463E6D-6CA9-4D5E-9B0D-42ACB5A2023D}" type="pres">
      <dgm:prSet presAssocID="{46B939EF-CC77-4CE2-82E3-1679827B31F9}" presName="sibTrans" presStyleLbl="sibTrans2D1" presStyleIdx="4" presStyleCnt="7"/>
      <dgm:spPr/>
    </dgm:pt>
    <dgm:pt modelId="{C564C6D9-1286-4EEB-A232-00EFFECCFCC8}" type="pres">
      <dgm:prSet presAssocID="{46B939EF-CC77-4CE2-82E3-1679827B31F9}" presName="connectorText" presStyleLbl="sibTrans2D1" presStyleIdx="4" presStyleCnt="7"/>
      <dgm:spPr/>
    </dgm:pt>
    <dgm:pt modelId="{CFA83C36-59E1-4A8C-A1E6-B2EE21849136}" type="pres">
      <dgm:prSet presAssocID="{75148EB2-EAE2-4A10-BAED-9B3CF559C429}" presName="node" presStyleLbl="node1" presStyleIdx="5" presStyleCnt="8">
        <dgm:presLayoutVars>
          <dgm:bulletEnabled val="1"/>
        </dgm:presLayoutVars>
      </dgm:prSet>
      <dgm:spPr/>
    </dgm:pt>
    <dgm:pt modelId="{0A77E8B4-AE9A-45FB-8668-CCE3263138A3}" type="pres">
      <dgm:prSet presAssocID="{42CC8193-AA64-4ABF-B747-64FA44A3879E}" presName="sibTrans" presStyleLbl="sibTrans2D1" presStyleIdx="5" presStyleCnt="7"/>
      <dgm:spPr/>
    </dgm:pt>
    <dgm:pt modelId="{4AA42B87-361D-43D3-AAC7-7B26FA9C775B}" type="pres">
      <dgm:prSet presAssocID="{42CC8193-AA64-4ABF-B747-64FA44A3879E}" presName="connectorText" presStyleLbl="sibTrans2D1" presStyleIdx="5" presStyleCnt="7"/>
      <dgm:spPr/>
    </dgm:pt>
    <dgm:pt modelId="{92E359BF-8764-45F5-8272-F520029873A2}" type="pres">
      <dgm:prSet presAssocID="{9F8DFF3A-2C00-4781-BF5F-FEC4E10C0C60}" presName="node" presStyleLbl="node1" presStyleIdx="6" presStyleCnt="8">
        <dgm:presLayoutVars>
          <dgm:bulletEnabled val="1"/>
        </dgm:presLayoutVars>
      </dgm:prSet>
      <dgm:spPr/>
    </dgm:pt>
    <dgm:pt modelId="{D632FC8C-67E3-4967-8364-6DCCE8BBD146}" type="pres">
      <dgm:prSet presAssocID="{9005E904-455B-4F75-A647-A82D57C9A6EA}" presName="sibTrans" presStyleLbl="sibTrans2D1" presStyleIdx="6" presStyleCnt="7"/>
      <dgm:spPr/>
    </dgm:pt>
    <dgm:pt modelId="{FAF59036-F435-45FD-A70A-6AFC043B262D}" type="pres">
      <dgm:prSet presAssocID="{9005E904-455B-4F75-A647-A82D57C9A6EA}" presName="connectorText" presStyleLbl="sibTrans2D1" presStyleIdx="6" presStyleCnt="7"/>
      <dgm:spPr/>
    </dgm:pt>
    <dgm:pt modelId="{F9C82C59-C204-45C2-9788-38204A415593}" type="pres">
      <dgm:prSet presAssocID="{7202C4A9-25FA-46FF-9EC3-4C1A46192184}" presName="node" presStyleLbl="node1" presStyleIdx="7" presStyleCnt="8">
        <dgm:presLayoutVars>
          <dgm:bulletEnabled val="1"/>
        </dgm:presLayoutVars>
      </dgm:prSet>
      <dgm:spPr/>
    </dgm:pt>
  </dgm:ptLst>
  <dgm:cxnLst>
    <dgm:cxn modelId="{9B92CF03-F8B0-47CB-B55A-AFB68C836FB6}" srcId="{44A9D14A-39B6-49B5-985E-11CFB2662C40}" destId="{E9B42F28-DF8E-449F-BC83-1E454FDC3423}" srcOrd="1" destOrd="0" parTransId="{C1A6D602-00CC-4415-85D6-2A36A902CFA8}" sibTransId="{EA62A168-0939-4B6C-A341-F06927D855F2}"/>
    <dgm:cxn modelId="{867E9911-7DD7-4ECB-A3FB-1304612C692A}" srcId="{44A9D14A-39B6-49B5-985E-11CFB2662C40}" destId="{75148EB2-EAE2-4A10-BAED-9B3CF559C429}" srcOrd="5" destOrd="0" parTransId="{4446E436-58C0-4836-9B73-7B9500A37ECF}" sibTransId="{42CC8193-AA64-4ABF-B747-64FA44A3879E}"/>
    <dgm:cxn modelId="{6856C813-FD9C-4B30-BADF-7C2AAD9E83C3}" type="presOf" srcId="{EA62A168-0939-4B6C-A341-F06927D855F2}" destId="{14746593-8BBE-42E8-A671-99B339EDCC22}" srcOrd="0" destOrd="0" presId="urn:microsoft.com/office/officeart/2005/8/layout/process5"/>
    <dgm:cxn modelId="{19A70015-C148-4F5F-8BDB-E0A072D560ED}" type="presOf" srcId="{9F8DFF3A-2C00-4781-BF5F-FEC4E10C0C60}" destId="{92E359BF-8764-45F5-8272-F520029873A2}" srcOrd="0" destOrd="0" presId="urn:microsoft.com/office/officeart/2005/8/layout/process5"/>
    <dgm:cxn modelId="{38A1A815-4747-46F3-8122-8B7D38F49C4B}" type="presOf" srcId="{8789956F-1A8B-4AF2-BFC2-9D6EE932B949}" destId="{6318779E-B084-46FC-9585-4D56F87A9B27}" srcOrd="0" destOrd="0" presId="urn:microsoft.com/office/officeart/2005/8/layout/process5"/>
    <dgm:cxn modelId="{AF883216-73A4-4C05-87F7-CB54F10EEF45}" srcId="{44A9D14A-39B6-49B5-985E-11CFB2662C40}" destId="{809E750F-CA3C-45C9-B697-D410969004CC}" srcOrd="0" destOrd="0" parTransId="{B0E429EC-32B0-4ACA-85B3-35BD113BC36E}" sibTransId="{8789956F-1A8B-4AF2-BFC2-9D6EE932B949}"/>
    <dgm:cxn modelId="{9A07491C-A26D-49EA-B960-DFC060571692}" type="presOf" srcId="{8789956F-1A8B-4AF2-BFC2-9D6EE932B949}" destId="{98411C1B-56FD-4FC6-B19A-04B44EEF829F}" srcOrd="1" destOrd="0" presId="urn:microsoft.com/office/officeart/2005/8/layout/process5"/>
    <dgm:cxn modelId="{39EA3E22-44BE-404E-AD23-99E2F6F16603}" srcId="{44A9D14A-39B6-49B5-985E-11CFB2662C40}" destId="{49F8767F-1991-4A46-88B7-5E7E726D32E9}" srcOrd="2" destOrd="0" parTransId="{96149F65-4F66-4945-83B0-8B6F04809BD7}" sibTransId="{E321F3A7-693B-4D28-86D6-039F7F974B62}"/>
    <dgm:cxn modelId="{719DF72E-FA93-4374-8324-713C22061E7B}" srcId="{44A9D14A-39B6-49B5-985E-11CFB2662C40}" destId="{80218B73-CC4C-436E-8919-B82CC70EE96A}" srcOrd="4" destOrd="0" parTransId="{3750E64B-A32C-48E4-99AA-ABD94FBB0C07}" sibTransId="{46B939EF-CC77-4CE2-82E3-1679827B31F9}"/>
    <dgm:cxn modelId="{5D535230-D965-47B3-B050-91545BD5B170}" type="presOf" srcId="{49F8767F-1991-4A46-88B7-5E7E726D32E9}" destId="{6D9FC86A-A82D-4A9C-8ADF-D9E85C14D91E}" srcOrd="0" destOrd="0" presId="urn:microsoft.com/office/officeart/2005/8/layout/process5"/>
    <dgm:cxn modelId="{8E65A438-2418-49A4-BA93-10E5EAD00D81}" type="presOf" srcId="{46B939EF-CC77-4CE2-82E3-1679827B31F9}" destId="{C564C6D9-1286-4EEB-A232-00EFFECCFCC8}" srcOrd="1" destOrd="0" presId="urn:microsoft.com/office/officeart/2005/8/layout/process5"/>
    <dgm:cxn modelId="{17354B5D-9196-44EF-A6DD-0DD0D4B5BF5E}" type="presOf" srcId="{809E750F-CA3C-45C9-B697-D410969004CC}" destId="{7DEADD5F-0307-4E10-9984-0991153A8B7B}" srcOrd="0" destOrd="0" presId="urn:microsoft.com/office/officeart/2005/8/layout/process5"/>
    <dgm:cxn modelId="{F4C6B25E-F4DD-407A-90C8-06F0EF795330}" type="presOf" srcId="{9005E904-455B-4F75-A647-A82D57C9A6EA}" destId="{D632FC8C-67E3-4967-8364-6DCCE8BBD146}" srcOrd="0" destOrd="0" presId="urn:microsoft.com/office/officeart/2005/8/layout/process5"/>
    <dgm:cxn modelId="{03E65B41-5B40-4C7D-8D14-AD5A72536A45}" type="presOf" srcId="{80218B73-CC4C-436E-8919-B82CC70EE96A}" destId="{ABFE7C8E-3BD5-49FE-8448-0C29ABEB0933}" srcOrd="0" destOrd="0" presId="urn:microsoft.com/office/officeart/2005/8/layout/process5"/>
    <dgm:cxn modelId="{E7C1E96D-375A-40A2-9C5B-1CBE097FD9AE}" type="presOf" srcId="{42CC8193-AA64-4ABF-B747-64FA44A3879E}" destId="{0A77E8B4-AE9A-45FB-8668-CCE3263138A3}" srcOrd="0" destOrd="0" presId="urn:microsoft.com/office/officeart/2005/8/layout/process5"/>
    <dgm:cxn modelId="{0D92744E-F689-45B6-B375-D9EC57BE2FFC}" type="presOf" srcId="{EA62A168-0939-4B6C-A341-F06927D855F2}" destId="{1B753F6F-FD92-41B4-A9F8-F04C772F4BA8}" srcOrd="1" destOrd="0" presId="urn:microsoft.com/office/officeart/2005/8/layout/process5"/>
    <dgm:cxn modelId="{6387D074-2A48-4721-80AC-C0BF9B71CD5C}" srcId="{44A9D14A-39B6-49B5-985E-11CFB2662C40}" destId="{0C9B495B-4CE6-4A3C-9B5C-4B21863071EC}" srcOrd="3" destOrd="0" parTransId="{DB0A2E5E-E99D-4BD9-99D7-6FD92234991C}" sibTransId="{952DBFBF-3D93-45A1-AD5B-43C9F8E763B0}"/>
    <dgm:cxn modelId="{6DB62156-A822-4301-B723-63A83BD38962}" type="presOf" srcId="{42CC8193-AA64-4ABF-B747-64FA44A3879E}" destId="{4AA42B87-361D-43D3-AAC7-7B26FA9C775B}" srcOrd="1" destOrd="0" presId="urn:microsoft.com/office/officeart/2005/8/layout/process5"/>
    <dgm:cxn modelId="{7A594157-30B2-43F2-BD4F-B33A11B4FF90}" srcId="{44A9D14A-39B6-49B5-985E-11CFB2662C40}" destId="{9F8DFF3A-2C00-4781-BF5F-FEC4E10C0C60}" srcOrd="6" destOrd="0" parTransId="{5F04257B-CD30-4294-9411-31B859F5BBD8}" sibTransId="{9005E904-455B-4F75-A647-A82D57C9A6EA}"/>
    <dgm:cxn modelId="{F7EC0978-C792-46BD-BDD4-F501EA6E29BC}" srcId="{44A9D14A-39B6-49B5-985E-11CFB2662C40}" destId="{7202C4A9-25FA-46FF-9EC3-4C1A46192184}" srcOrd="7" destOrd="0" parTransId="{E47D9567-E325-494B-B291-66718A7BF6AB}" sibTransId="{F1E0FE97-83B1-483B-8201-B558F65588E3}"/>
    <dgm:cxn modelId="{DF250D90-6CFB-4A7F-A9CE-65A4D329ABF3}" type="presOf" srcId="{0C9B495B-4CE6-4A3C-9B5C-4B21863071EC}" destId="{7042CA55-9606-4073-9921-8A45A9F4451A}" srcOrd="0" destOrd="0" presId="urn:microsoft.com/office/officeart/2005/8/layout/process5"/>
    <dgm:cxn modelId="{9A3B5B94-D203-4C0A-A625-5FC1E977EFDC}" type="presOf" srcId="{9005E904-455B-4F75-A647-A82D57C9A6EA}" destId="{FAF59036-F435-45FD-A70A-6AFC043B262D}" srcOrd="1" destOrd="0" presId="urn:microsoft.com/office/officeart/2005/8/layout/process5"/>
    <dgm:cxn modelId="{76EE5B9D-B9CE-4ECE-9BB1-393915ED9825}" type="presOf" srcId="{E9B42F28-DF8E-449F-BC83-1E454FDC3423}" destId="{77255200-0063-4C9E-8785-C8261EC82F55}" srcOrd="0" destOrd="0" presId="urn:microsoft.com/office/officeart/2005/8/layout/process5"/>
    <dgm:cxn modelId="{7BFBAEA0-9884-45F8-AE4B-042415C31086}" type="presOf" srcId="{E321F3A7-693B-4D28-86D6-039F7F974B62}" destId="{A645A44A-00A8-4BB9-9508-35824043B27D}" srcOrd="0" destOrd="0" presId="urn:microsoft.com/office/officeart/2005/8/layout/process5"/>
    <dgm:cxn modelId="{8A2B0FA2-8447-4D60-AF3C-AC50C2C3FB7E}" type="presOf" srcId="{952DBFBF-3D93-45A1-AD5B-43C9F8E763B0}" destId="{EE5C8512-7A8D-4D59-AB9A-9B9DA7524357}" srcOrd="1" destOrd="0" presId="urn:microsoft.com/office/officeart/2005/8/layout/process5"/>
    <dgm:cxn modelId="{6EFC3FA3-6B5D-4EFA-8246-3C685ECAE9E0}" type="presOf" srcId="{44A9D14A-39B6-49B5-985E-11CFB2662C40}" destId="{78762347-6DD7-42B2-BDF0-E5D38271A9BD}" srcOrd="0" destOrd="0" presId="urn:microsoft.com/office/officeart/2005/8/layout/process5"/>
    <dgm:cxn modelId="{8BF6A9BA-9316-4EB3-BA93-24D0DCDE74D7}" type="presOf" srcId="{952DBFBF-3D93-45A1-AD5B-43C9F8E763B0}" destId="{F4361624-A807-4E8B-99E5-CB6FB23EAF0A}" srcOrd="0" destOrd="0" presId="urn:microsoft.com/office/officeart/2005/8/layout/process5"/>
    <dgm:cxn modelId="{6DEF0DBC-B52D-4914-9201-EF94B48A76C1}" type="presOf" srcId="{E321F3A7-693B-4D28-86D6-039F7F974B62}" destId="{82A4D66F-EF48-4D2E-8E7A-99209175BB5A}" srcOrd="1" destOrd="0" presId="urn:microsoft.com/office/officeart/2005/8/layout/process5"/>
    <dgm:cxn modelId="{46F794C5-23AD-4A7F-989D-3582EF3EA8B3}" type="presOf" srcId="{46B939EF-CC77-4CE2-82E3-1679827B31F9}" destId="{3C463E6D-6CA9-4D5E-9B0D-42ACB5A2023D}" srcOrd="0" destOrd="0" presId="urn:microsoft.com/office/officeart/2005/8/layout/process5"/>
    <dgm:cxn modelId="{54F1D4ED-1C47-42FB-87E8-44CEA5E41585}" type="presOf" srcId="{75148EB2-EAE2-4A10-BAED-9B3CF559C429}" destId="{CFA83C36-59E1-4A8C-A1E6-B2EE21849136}" srcOrd="0" destOrd="0" presId="urn:microsoft.com/office/officeart/2005/8/layout/process5"/>
    <dgm:cxn modelId="{2B651DF8-893E-4B71-ADB9-6F5EAC470E83}" type="presOf" srcId="{7202C4A9-25FA-46FF-9EC3-4C1A46192184}" destId="{F9C82C59-C204-45C2-9788-38204A415593}" srcOrd="0" destOrd="0" presId="urn:microsoft.com/office/officeart/2005/8/layout/process5"/>
    <dgm:cxn modelId="{50B802B4-D139-4095-8F2C-B5E32346FF0F}" type="presParOf" srcId="{78762347-6DD7-42B2-BDF0-E5D38271A9BD}" destId="{7DEADD5F-0307-4E10-9984-0991153A8B7B}" srcOrd="0" destOrd="0" presId="urn:microsoft.com/office/officeart/2005/8/layout/process5"/>
    <dgm:cxn modelId="{6C3C58C6-9086-4CEF-81A1-6E8B64D64041}" type="presParOf" srcId="{78762347-6DD7-42B2-BDF0-E5D38271A9BD}" destId="{6318779E-B084-46FC-9585-4D56F87A9B27}" srcOrd="1" destOrd="0" presId="urn:microsoft.com/office/officeart/2005/8/layout/process5"/>
    <dgm:cxn modelId="{D107A6F6-6D26-45E8-8858-B0CF5CABC5EC}" type="presParOf" srcId="{6318779E-B084-46FC-9585-4D56F87A9B27}" destId="{98411C1B-56FD-4FC6-B19A-04B44EEF829F}" srcOrd="0" destOrd="0" presId="urn:microsoft.com/office/officeart/2005/8/layout/process5"/>
    <dgm:cxn modelId="{D2653FE9-A79D-4E32-BF26-BD13B9BA399F}" type="presParOf" srcId="{78762347-6DD7-42B2-BDF0-E5D38271A9BD}" destId="{77255200-0063-4C9E-8785-C8261EC82F55}" srcOrd="2" destOrd="0" presId="urn:microsoft.com/office/officeart/2005/8/layout/process5"/>
    <dgm:cxn modelId="{2A0A8E1E-BCFE-4116-817D-1FC9FCA90B6A}" type="presParOf" srcId="{78762347-6DD7-42B2-BDF0-E5D38271A9BD}" destId="{14746593-8BBE-42E8-A671-99B339EDCC22}" srcOrd="3" destOrd="0" presId="urn:microsoft.com/office/officeart/2005/8/layout/process5"/>
    <dgm:cxn modelId="{6843B202-9D3B-483A-A0BC-7673D6594099}" type="presParOf" srcId="{14746593-8BBE-42E8-A671-99B339EDCC22}" destId="{1B753F6F-FD92-41B4-A9F8-F04C772F4BA8}" srcOrd="0" destOrd="0" presId="urn:microsoft.com/office/officeart/2005/8/layout/process5"/>
    <dgm:cxn modelId="{015C4DCB-A930-4EAF-84ED-232CE439BFE8}" type="presParOf" srcId="{78762347-6DD7-42B2-BDF0-E5D38271A9BD}" destId="{6D9FC86A-A82D-4A9C-8ADF-D9E85C14D91E}" srcOrd="4" destOrd="0" presId="urn:microsoft.com/office/officeart/2005/8/layout/process5"/>
    <dgm:cxn modelId="{21B6F3AE-74FD-4D93-9BFF-D58C68D60947}" type="presParOf" srcId="{78762347-6DD7-42B2-BDF0-E5D38271A9BD}" destId="{A645A44A-00A8-4BB9-9508-35824043B27D}" srcOrd="5" destOrd="0" presId="urn:microsoft.com/office/officeart/2005/8/layout/process5"/>
    <dgm:cxn modelId="{6AA6CBBB-7500-4716-9574-B8D339030036}" type="presParOf" srcId="{A645A44A-00A8-4BB9-9508-35824043B27D}" destId="{82A4D66F-EF48-4D2E-8E7A-99209175BB5A}" srcOrd="0" destOrd="0" presId="urn:microsoft.com/office/officeart/2005/8/layout/process5"/>
    <dgm:cxn modelId="{92360B7B-E1E2-40EE-B422-C6E9BA97A7E2}" type="presParOf" srcId="{78762347-6DD7-42B2-BDF0-E5D38271A9BD}" destId="{7042CA55-9606-4073-9921-8A45A9F4451A}" srcOrd="6" destOrd="0" presId="urn:microsoft.com/office/officeart/2005/8/layout/process5"/>
    <dgm:cxn modelId="{D1BE207F-00BE-46E9-A175-9B3BF5BB4675}" type="presParOf" srcId="{78762347-6DD7-42B2-BDF0-E5D38271A9BD}" destId="{F4361624-A807-4E8B-99E5-CB6FB23EAF0A}" srcOrd="7" destOrd="0" presId="urn:microsoft.com/office/officeart/2005/8/layout/process5"/>
    <dgm:cxn modelId="{7981EEDC-BECD-4B68-9466-316731CEC57C}" type="presParOf" srcId="{F4361624-A807-4E8B-99E5-CB6FB23EAF0A}" destId="{EE5C8512-7A8D-4D59-AB9A-9B9DA7524357}" srcOrd="0" destOrd="0" presId="urn:microsoft.com/office/officeart/2005/8/layout/process5"/>
    <dgm:cxn modelId="{7F51F3BD-8D3E-445C-BBE6-7ED74684D210}" type="presParOf" srcId="{78762347-6DD7-42B2-BDF0-E5D38271A9BD}" destId="{ABFE7C8E-3BD5-49FE-8448-0C29ABEB0933}" srcOrd="8" destOrd="0" presId="urn:microsoft.com/office/officeart/2005/8/layout/process5"/>
    <dgm:cxn modelId="{EDE0CD85-B7F2-43A2-A3ED-A8AC46D1E0A9}" type="presParOf" srcId="{78762347-6DD7-42B2-BDF0-E5D38271A9BD}" destId="{3C463E6D-6CA9-4D5E-9B0D-42ACB5A2023D}" srcOrd="9" destOrd="0" presId="urn:microsoft.com/office/officeart/2005/8/layout/process5"/>
    <dgm:cxn modelId="{CBBC0E37-C614-490F-9F13-CC54315021C7}" type="presParOf" srcId="{3C463E6D-6CA9-4D5E-9B0D-42ACB5A2023D}" destId="{C564C6D9-1286-4EEB-A232-00EFFECCFCC8}" srcOrd="0" destOrd="0" presId="urn:microsoft.com/office/officeart/2005/8/layout/process5"/>
    <dgm:cxn modelId="{F559C3F5-5E2E-47AC-99AE-3E21821D5CDC}" type="presParOf" srcId="{78762347-6DD7-42B2-BDF0-E5D38271A9BD}" destId="{CFA83C36-59E1-4A8C-A1E6-B2EE21849136}" srcOrd="10" destOrd="0" presId="urn:microsoft.com/office/officeart/2005/8/layout/process5"/>
    <dgm:cxn modelId="{E155E769-6F0F-4F8A-8C72-86840F9EA76A}" type="presParOf" srcId="{78762347-6DD7-42B2-BDF0-E5D38271A9BD}" destId="{0A77E8B4-AE9A-45FB-8668-CCE3263138A3}" srcOrd="11" destOrd="0" presId="urn:microsoft.com/office/officeart/2005/8/layout/process5"/>
    <dgm:cxn modelId="{DCA6DA8D-A48C-441F-81F5-DCD8E658F46C}" type="presParOf" srcId="{0A77E8B4-AE9A-45FB-8668-CCE3263138A3}" destId="{4AA42B87-361D-43D3-AAC7-7B26FA9C775B}" srcOrd="0" destOrd="0" presId="urn:microsoft.com/office/officeart/2005/8/layout/process5"/>
    <dgm:cxn modelId="{477E2007-83C3-44F4-8AFE-6C17632689E3}" type="presParOf" srcId="{78762347-6DD7-42B2-BDF0-E5D38271A9BD}" destId="{92E359BF-8764-45F5-8272-F520029873A2}" srcOrd="12" destOrd="0" presId="urn:microsoft.com/office/officeart/2005/8/layout/process5"/>
    <dgm:cxn modelId="{D573A588-51C4-4FE1-BF45-7585CBD73BC9}" type="presParOf" srcId="{78762347-6DD7-42B2-BDF0-E5D38271A9BD}" destId="{D632FC8C-67E3-4967-8364-6DCCE8BBD146}" srcOrd="13" destOrd="0" presId="urn:microsoft.com/office/officeart/2005/8/layout/process5"/>
    <dgm:cxn modelId="{474405E1-023C-4E1A-B6E2-2DFE26E309B4}" type="presParOf" srcId="{D632FC8C-67E3-4967-8364-6DCCE8BBD146}" destId="{FAF59036-F435-45FD-A70A-6AFC043B262D}" srcOrd="0" destOrd="0" presId="urn:microsoft.com/office/officeart/2005/8/layout/process5"/>
    <dgm:cxn modelId="{16F5957F-065A-40B0-9A7F-65F47F87A53C}" type="presParOf" srcId="{78762347-6DD7-42B2-BDF0-E5D38271A9BD}" destId="{F9C82C59-C204-45C2-9788-38204A415593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4A9D14A-39B6-49B5-985E-11CFB2662C40}" type="doc">
      <dgm:prSet loTypeId="urn:microsoft.com/office/officeart/2005/8/layout/process5" loCatId="process" qsTypeId="urn:microsoft.com/office/officeart/2005/8/quickstyle/simple1" qsCatId="simple" csTypeId="urn:microsoft.com/office/officeart/2005/8/colors/accent2_5" csCatId="accent2" phldr="1"/>
      <dgm:spPr/>
    </dgm:pt>
    <dgm:pt modelId="{809E750F-CA3C-45C9-B697-D410969004CC}">
      <dgm:prSet phldrT="[Text]"/>
      <dgm:spPr/>
      <dgm:t>
        <a:bodyPr/>
        <a:lstStyle/>
        <a:p>
          <a:r>
            <a:rPr lang="en-US" dirty="0">
              <a:solidFill>
                <a:schemeClr val="tx2">
                  <a:lumMod val="50000"/>
                </a:schemeClr>
              </a:solidFill>
            </a:rPr>
            <a:t>Request the Falcon  9 Launch wiki page </a:t>
          </a:r>
          <a:endParaRPr lang="en-IN" dirty="0">
            <a:solidFill>
              <a:schemeClr val="tx2">
                <a:lumMod val="50000"/>
              </a:schemeClr>
            </a:solidFill>
          </a:endParaRPr>
        </a:p>
      </dgm:t>
    </dgm:pt>
    <dgm:pt modelId="{B0E429EC-32B0-4ACA-85B3-35BD113BC36E}" type="parTrans" cxnId="{AF883216-73A4-4C05-87F7-CB54F10EEF45}">
      <dgm:prSet/>
      <dgm:spPr/>
      <dgm:t>
        <a:bodyPr/>
        <a:lstStyle/>
        <a:p>
          <a:endParaRPr lang="en-IN">
            <a:solidFill>
              <a:schemeClr val="tx2">
                <a:lumMod val="50000"/>
              </a:schemeClr>
            </a:solidFill>
          </a:endParaRPr>
        </a:p>
      </dgm:t>
    </dgm:pt>
    <dgm:pt modelId="{8789956F-1A8B-4AF2-BFC2-9D6EE932B949}" type="sibTrans" cxnId="{AF883216-73A4-4C05-87F7-CB54F10EEF45}">
      <dgm:prSet/>
      <dgm:spPr/>
      <dgm:t>
        <a:bodyPr/>
        <a:lstStyle/>
        <a:p>
          <a:endParaRPr lang="en-IN">
            <a:solidFill>
              <a:schemeClr val="tx2">
                <a:lumMod val="50000"/>
              </a:schemeClr>
            </a:solidFill>
          </a:endParaRPr>
        </a:p>
      </dgm:t>
    </dgm:pt>
    <dgm:pt modelId="{8C57BE17-C782-4E39-B6D1-952A8466F805}">
      <dgm:prSet phldrT="[Text]"/>
      <dgm:spPr/>
      <dgm:t>
        <a:bodyPr/>
        <a:lstStyle/>
        <a:p>
          <a:r>
            <a:rPr lang="en-US" dirty="0" err="1">
              <a:solidFill>
                <a:schemeClr val="tx2">
                  <a:lumMod val="50000"/>
                </a:schemeClr>
              </a:solidFill>
            </a:rPr>
            <a:t>BeautifulSoup</a:t>
          </a:r>
          <a:r>
            <a:rPr lang="en-US" dirty="0">
              <a:solidFill>
                <a:schemeClr val="tx2">
                  <a:lumMod val="50000"/>
                </a:schemeClr>
              </a:solidFill>
            </a:rPr>
            <a:t> object from the response</a:t>
          </a:r>
          <a:endParaRPr lang="en-IN" dirty="0">
            <a:solidFill>
              <a:schemeClr val="tx2">
                <a:lumMod val="50000"/>
              </a:schemeClr>
            </a:solidFill>
          </a:endParaRPr>
        </a:p>
      </dgm:t>
    </dgm:pt>
    <dgm:pt modelId="{089FAA3E-E74B-4BEB-949B-00FC220380E5}" type="parTrans" cxnId="{52BE1867-DA90-47E3-A248-6A262A90D3AB}">
      <dgm:prSet/>
      <dgm:spPr/>
      <dgm:t>
        <a:bodyPr/>
        <a:lstStyle/>
        <a:p>
          <a:endParaRPr lang="en-IN"/>
        </a:p>
      </dgm:t>
    </dgm:pt>
    <dgm:pt modelId="{507ED118-FBB9-4F16-8CC8-8C944EA43508}" type="sibTrans" cxnId="{52BE1867-DA90-47E3-A248-6A262A90D3AB}">
      <dgm:prSet/>
      <dgm:spPr/>
      <dgm:t>
        <a:bodyPr/>
        <a:lstStyle/>
        <a:p>
          <a:endParaRPr lang="en-IN"/>
        </a:p>
      </dgm:t>
    </dgm:pt>
    <dgm:pt modelId="{1C44B2CC-F127-463C-A6C9-465EBFBA1A5C}">
      <dgm:prSet phldrT="[Text]"/>
      <dgm:spPr/>
      <dgm:t>
        <a:bodyPr/>
        <a:lstStyle/>
        <a:p>
          <a:r>
            <a:rPr lang="en-US" dirty="0">
              <a:solidFill>
                <a:schemeClr val="tx2">
                  <a:lumMod val="50000"/>
                </a:schemeClr>
              </a:solidFill>
            </a:rPr>
            <a:t>Extract column names from HTML table headers</a:t>
          </a:r>
          <a:endParaRPr lang="en-IN" dirty="0">
            <a:solidFill>
              <a:schemeClr val="tx2">
                <a:lumMod val="50000"/>
              </a:schemeClr>
            </a:solidFill>
          </a:endParaRPr>
        </a:p>
      </dgm:t>
    </dgm:pt>
    <dgm:pt modelId="{C8B14778-1CD2-4421-A664-F3309220D4F7}" type="parTrans" cxnId="{9081682E-5E02-41A8-94F4-2AD339B1CD6C}">
      <dgm:prSet/>
      <dgm:spPr/>
      <dgm:t>
        <a:bodyPr/>
        <a:lstStyle/>
        <a:p>
          <a:endParaRPr lang="en-IN"/>
        </a:p>
      </dgm:t>
    </dgm:pt>
    <dgm:pt modelId="{46FB903C-2555-48C3-8CE6-2AB23F8D9DA9}" type="sibTrans" cxnId="{9081682E-5E02-41A8-94F4-2AD339B1CD6C}">
      <dgm:prSet/>
      <dgm:spPr/>
      <dgm:t>
        <a:bodyPr/>
        <a:lstStyle/>
        <a:p>
          <a:endParaRPr lang="en-IN"/>
        </a:p>
      </dgm:t>
    </dgm:pt>
    <dgm:pt modelId="{C41B240E-195E-465B-9C3F-5AA582C1C836}">
      <dgm:prSet phldrT="[Text]"/>
      <dgm:spPr/>
      <dgm:t>
        <a:bodyPr/>
        <a:lstStyle/>
        <a:p>
          <a:r>
            <a:rPr lang="en-US" dirty="0">
              <a:solidFill>
                <a:schemeClr val="tx2">
                  <a:lumMod val="50000"/>
                </a:schemeClr>
              </a:solidFill>
            </a:rPr>
            <a:t>Create </a:t>
          </a:r>
          <a:r>
            <a:rPr lang="en-US" dirty="0" err="1">
              <a:solidFill>
                <a:schemeClr val="tx2">
                  <a:lumMod val="50000"/>
                </a:schemeClr>
              </a:solidFill>
            </a:rPr>
            <a:t>Dataframe</a:t>
          </a:r>
          <a:r>
            <a:rPr lang="en-US" dirty="0">
              <a:solidFill>
                <a:schemeClr val="tx2">
                  <a:lumMod val="50000"/>
                </a:schemeClr>
              </a:solidFill>
            </a:rPr>
            <a:t> by Parsing the launch HTML tables</a:t>
          </a:r>
          <a:endParaRPr lang="en-IN" dirty="0">
            <a:solidFill>
              <a:schemeClr val="tx2">
                <a:lumMod val="50000"/>
              </a:schemeClr>
            </a:solidFill>
          </a:endParaRPr>
        </a:p>
      </dgm:t>
    </dgm:pt>
    <dgm:pt modelId="{58DABF9E-BEAE-4A14-89E3-7BA3B1FD8DE0}" type="parTrans" cxnId="{6B0C1288-7DA1-4C83-B097-EECDA7145D19}">
      <dgm:prSet/>
      <dgm:spPr/>
      <dgm:t>
        <a:bodyPr/>
        <a:lstStyle/>
        <a:p>
          <a:endParaRPr lang="en-IN"/>
        </a:p>
      </dgm:t>
    </dgm:pt>
    <dgm:pt modelId="{4AF3DDC4-6987-44A7-A54F-D612C1B9E3E0}" type="sibTrans" cxnId="{6B0C1288-7DA1-4C83-B097-EECDA7145D19}">
      <dgm:prSet/>
      <dgm:spPr/>
      <dgm:t>
        <a:bodyPr/>
        <a:lstStyle/>
        <a:p>
          <a:endParaRPr lang="en-IN"/>
        </a:p>
      </dgm:t>
    </dgm:pt>
    <dgm:pt modelId="{DF803871-14B0-4287-B33A-7B404E17CC62}">
      <dgm:prSet phldrT="[Text]"/>
      <dgm:spPr/>
      <dgm:t>
        <a:bodyPr/>
        <a:lstStyle/>
        <a:p>
          <a:r>
            <a:rPr lang="en-US" dirty="0">
              <a:solidFill>
                <a:schemeClr val="tx2">
                  <a:lumMod val="50000"/>
                </a:schemeClr>
              </a:solidFill>
            </a:rPr>
            <a:t>Data Wrangling</a:t>
          </a:r>
          <a:endParaRPr lang="en-IN" dirty="0">
            <a:solidFill>
              <a:schemeClr val="tx2">
                <a:lumMod val="50000"/>
              </a:schemeClr>
            </a:solidFill>
          </a:endParaRPr>
        </a:p>
      </dgm:t>
    </dgm:pt>
    <dgm:pt modelId="{ECBC9D04-DC7B-47ED-AAC3-1387004A4A2F}" type="parTrans" cxnId="{16C44781-EF6A-4864-84BB-5906E372C58D}">
      <dgm:prSet/>
      <dgm:spPr/>
      <dgm:t>
        <a:bodyPr/>
        <a:lstStyle/>
        <a:p>
          <a:endParaRPr lang="en-IN"/>
        </a:p>
      </dgm:t>
    </dgm:pt>
    <dgm:pt modelId="{7DB43EAA-AEA8-48A9-83EE-DE073FB6FEAE}" type="sibTrans" cxnId="{16C44781-EF6A-4864-84BB-5906E372C58D}">
      <dgm:prSet/>
      <dgm:spPr/>
      <dgm:t>
        <a:bodyPr/>
        <a:lstStyle/>
        <a:p>
          <a:endParaRPr lang="en-IN"/>
        </a:p>
      </dgm:t>
    </dgm:pt>
    <dgm:pt modelId="{78762347-6DD7-42B2-BDF0-E5D38271A9BD}" type="pres">
      <dgm:prSet presAssocID="{44A9D14A-39B6-49B5-985E-11CFB2662C40}" presName="diagram" presStyleCnt="0">
        <dgm:presLayoutVars>
          <dgm:dir/>
          <dgm:resizeHandles val="exact"/>
        </dgm:presLayoutVars>
      </dgm:prSet>
      <dgm:spPr/>
    </dgm:pt>
    <dgm:pt modelId="{7DEADD5F-0307-4E10-9984-0991153A8B7B}" type="pres">
      <dgm:prSet presAssocID="{809E750F-CA3C-45C9-B697-D410969004CC}" presName="node" presStyleLbl="node1" presStyleIdx="0" presStyleCnt="5">
        <dgm:presLayoutVars>
          <dgm:bulletEnabled val="1"/>
        </dgm:presLayoutVars>
      </dgm:prSet>
      <dgm:spPr/>
    </dgm:pt>
    <dgm:pt modelId="{FB1A1EB8-AD7F-499C-8BF4-8745377B0763}" type="pres">
      <dgm:prSet presAssocID="{8789956F-1A8B-4AF2-BFC2-9D6EE932B949}" presName="sibTrans" presStyleLbl="sibTrans2D1" presStyleIdx="0" presStyleCnt="4"/>
      <dgm:spPr/>
    </dgm:pt>
    <dgm:pt modelId="{490373C4-E38D-4358-9AD5-30FF39AEDF0F}" type="pres">
      <dgm:prSet presAssocID="{8789956F-1A8B-4AF2-BFC2-9D6EE932B949}" presName="connectorText" presStyleLbl="sibTrans2D1" presStyleIdx="0" presStyleCnt="4"/>
      <dgm:spPr/>
    </dgm:pt>
    <dgm:pt modelId="{2D6FA20E-73FF-4E22-B4A7-8C9CD19603AC}" type="pres">
      <dgm:prSet presAssocID="{8C57BE17-C782-4E39-B6D1-952A8466F805}" presName="node" presStyleLbl="node1" presStyleIdx="1" presStyleCnt="5">
        <dgm:presLayoutVars>
          <dgm:bulletEnabled val="1"/>
        </dgm:presLayoutVars>
      </dgm:prSet>
      <dgm:spPr/>
    </dgm:pt>
    <dgm:pt modelId="{85AA8535-DC77-4D6A-828E-226C84F0F219}" type="pres">
      <dgm:prSet presAssocID="{507ED118-FBB9-4F16-8CC8-8C944EA43508}" presName="sibTrans" presStyleLbl="sibTrans2D1" presStyleIdx="1" presStyleCnt="4"/>
      <dgm:spPr/>
    </dgm:pt>
    <dgm:pt modelId="{D7346618-53E1-46E7-9A3D-DD089A27625A}" type="pres">
      <dgm:prSet presAssocID="{507ED118-FBB9-4F16-8CC8-8C944EA43508}" presName="connectorText" presStyleLbl="sibTrans2D1" presStyleIdx="1" presStyleCnt="4"/>
      <dgm:spPr/>
    </dgm:pt>
    <dgm:pt modelId="{5396AEA0-E6CA-47DC-9FDA-C85244A60AC7}" type="pres">
      <dgm:prSet presAssocID="{1C44B2CC-F127-463C-A6C9-465EBFBA1A5C}" presName="node" presStyleLbl="node1" presStyleIdx="2" presStyleCnt="5">
        <dgm:presLayoutVars>
          <dgm:bulletEnabled val="1"/>
        </dgm:presLayoutVars>
      </dgm:prSet>
      <dgm:spPr/>
    </dgm:pt>
    <dgm:pt modelId="{1DA00455-34A2-42C8-A18B-C2F406F4D14E}" type="pres">
      <dgm:prSet presAssocID="{46FB903C-2555-48C3-8CE6-2AB23F8D9DA9}" presName="sibTrans" presStyleLbl="sibTrans2D1" presStyleIdx="2" presStyleCnt="4"/>
      <dgm:spPr/>
    </dgm:pt>
    <dgm:pt modelId="{08486D76-F891-4C8A-8B3A-4E59CC270950}" type="pres">
      <dgm:prSet presAssocID="{46FB903C-2555-48C3-8CE6-2AB23F8D9DA9}" presName="connectorText" presStyleLbl="sibTrans2D1" presStyleIdx="2" presStyleCnt="4"/>
      <dgm:spPr/>
    </dgm:pt>
    <dgm:pt modelId="{825C5B51-00B0-4AF4-AB66-FE40AA228BB0}" type="pres">
      <dgm:prSet presAssocID="{C41B240E-195E-465B-9C3F-5AA582C1C836}" presName="node" presStyleLbl="node1" presStyleIdx="3" presStyleCnt="5">
        <dgm:presLayoutVars>
          <dgm:bulletEnabled val="1"/>
        </dgm:presLayoutVars>
      </dgm:prSet>
      <dgm:spPr/>
    </dgm:pt>
    <dgm:pt modelId="{FA873D65-73FA-4FF5-AD50-42FE87B9A177}" type="pres">
      <dgm:prSet presAssocID="{4AF3DDC4-6987-44A7-A54F-D612C1B9E3E0}" presName="sibTrans" presStyleLbl="sibTrans2D1" presStyleIdx="3" presStyleCnt="4"/>
      <dgm:spPr/>
    </dgm:pt>
    <dgm:pt modelId="{B602B751-059D-403E-9FDC-1F6B6547F00E}" type="pres">
      <dgm:prSet presAssocID="{4AF3DDC4-6987-44A7-A54F-D612C1B9E3E0}" presName="connectorText" presStyleLbl="sibTrans2D1" presStyleIdx="3" presStyleCnt="4"/>
      <dgm:spPr/>
    </dgm:pt>
    <dgm:pt modelId="{74AA43A5-225D-472F-AA7B-B510CEB0A73B}" type="pres">
      <dgm:prSet presAssocID="{DF803871-14B0-4287-B33A-7B404E17CC62}" presName="node" presStyleLbl="node1" presStyleIdx="4" presStyleCnt="5">
        <dgm:presLayoutVars>
          <dgm:bulletEnabled val="1"/>
        </dgm:presLayoutVars>
      </dgm:prSet>
      <dgm:spPr/>
    </dgm:pt>
  </dgm:ptLst>
  <dgm:cxnLst>
    <dgm:cxn modelId="{3A9CC00A-A19B-4AB1-84A9-0A73CFDEC4B4}" type="presOf" srcId="{46FB903C-2555-48C3-8CE6-2AB23F8D9DA9}" destId="{1DA00455-34A2-42C8-A18B-C2F406F4D14E}" srcOrd="0" destOrd="0" presId="urn:microsoft.com/office/officeart/2005/8/layout/process5"/>
    <dgm:cxn modelId="{93F7940F-1595-4193-A778-B6794BCFC4BB}" type="presOf" srcId="{C41B240E-195E-465B-9C3F-5AA582C1C836}" destId="{825C5B51-00B0-4AF4-AB66-FE40AA228BB0}" srcOrd="0" destOrd="0" presId="urn:microsoft.com/office/officeart/2005/8/layout/process5"/>
    <dgm:cxn modelId="{338C8D11-52B5-478B-A669-DDE967FBAEB7}" type="presOf" srcId="{46FB903C-2555-48C3-8CE6-2AB23F8D9DA9}" destId="{08486D76-F891-4C8A-8B3A-4E59CC270950}" srcOrd="1" destOrd="0" presId="urn:microsoft.com/office/officeart/2005/8/layout/process5"/>
    <dgm:cxn modelId="{AF883216-73A4-4C05-87F7-CB54F10EEF45}" srcId="{44A9D14A-39B6-49B5-985E-11CFB2662C40}" destId="{809E750F-CA3C-45C9-B697-D410969004CC}" srcOrd="0" destOrd="0" parTransId="{B0E429EC-32B0-4ACA-85B3-35BD113BC36E}" sibTransId="{8789956F-1A8B-4AF2-BFC2-9D6EE932B949}"/>
    <dgm:cxn modelId="{9081682E-5E02-41A8-94F4-2AD339B1CD6C}" srcId="{44A9D14A-39B6-49B5-985E-11CFB2662C40}" destId="{1C44B2CC-F127-463C-A6C9-465EBFBA1A5C}" srcOrd="2" destOrd="0" parTransId="{C8B14778-1CD2-4421-A664-F3309220D4F7}" sibTransId="{46FB903C-2555-48C3-8CE6-2AB23F8D9DA9}"/>
    <dgm:cxn modelId="{17354B5D-9196-44EF-A6DD-0DD0D4B5BF5E}" type="presOf" srcId="{809E750F-CA3C-45C9-B697-D410969004CC}" destId="{7DEADD5F-0307-4E10-9984-0991153A8B7B}" srcOrd="0" destOrd="0" presId="urn:microsoft.com/office/officeart/2005/8/layout/process5"/>
    <dgm:cxn modelId="{52BE1867-DA90-47E3-A248-6A262A90D3AB}" srcId="{44A9D14A-39B6-49B5-985E-11CFB2662C40}" destId="{8C57BE17-C782-4E39-B6D1-952A8466F805}" srcOrd="1" destOrd="0" parTransId="{089FAA3E-E74B-4BEB-949B-00FC220380E5}" sibTransId="{507ED118-FBB9-4F16-8CC8-8C944EA43508}"/>
    <dgm:cxn modelId="{04014E49-A901-483B-A41E-8B036DAA1DF0}" type="presOf" srcId="{1C44B2CC-F127-463C-A6C9-465EBFBA1A5C}" destId="{5396AEA0-E6CA-47DC-9FDA-C85244A60AC7}" srcOrd="0" destOrd="0" presId="urn:microsoft.com/office/officeart/2005/8/layout/process5"/>
    <dgm:cxn modelId="{16C44781-EF6A-4864-84BB-5906E372C58D}" srcId="{44A9D14A-39B6-49B5-985E-11CFB2662C40}" destId="{DF803871-14B0-4287-B33A-7B404E17CC62}" srcOrd="4" destOrd="0" parTransId="{ECBC9D04-DC7B-47ED-AAC3-1387004A4A2F}" sibTransId="{7DB43EAA-AEA8-48A9-83EE-DE073FB6FEAE}"/>
    <dgm:cxn modelId="{B8F77885-CA49-4165-B8F8-C9654D92D972}" type="presOf" srcId="{507ED118-FBB9-4F16-8CC8-8C944EA43508}" destId="{D7346618-53E1-46E7-9A3D-DD089A27625A}" srcOrd="1" destOrd="0" presId="urn:microsoft.com/office/officeart/2005/8/layout/process5"/>
    <dgm:cxn modelId="{6B0C1288-7DA1-4C83-B097-EECDA7145D19}" srcId="{44A9D14A-39B6-49B5-985E-11CFB2662C40}" destId="{C41B240E-195E-465B-9C3F-5AA582C1C836}" srcOrd="3" destOrd="0" parTransId="{58DABF9E-BEAE-4A14-89E3-7BA3B1FD8DE0}" sibTransId="{4AF3DDC4-6987-44A7-A54F-D612C1B9E3E0}"/>
    <dgm:cxn modelId="{7C68909B-8E71-418E-8151-D4FE6597B2B3}" type="presOf" srcId="{4AF3DDC4-6987-44A7-A54F-D612C1B9E3E0}" destId="{B602B751-059D-403E-9FDC-1F6B6547F00E}" srcOrd="1" destOrd="0" presId="urn:microsoft.com/office/officeart/2005/8/layout/process5"/>
    <dgm:cxn modelId="{6EFC3FA3-6B5D-4EFA-8246-3C685ECAE9E0}" type="presOf" srcId="{44A9D14A-39B6-49B5-985E-11CFB2662C40}" destId="{78762347-6DD7-42B2-BDF0-E5D38271A9BD}" srcOrd="0" destOrd="0" presId="urn:microsoft.com/office/officeart/2005/8/layout/process5"/>
    <dgm:cxn modelId="{5FCB70B0-4EAF-4EC5-9B8C-B54DD124640F}" type="presOf" srcId="{DF803871-14B0-4287-B33A-7B404E17CC62}" destId="{74AA43A5-225D-472F-AA7B-B510CEB0A73B}" srcOrd="0" destOrd="0" presId="urn:microsoft.com/office/officeart/2005/8/layout/process5"/>
    <dgm:cxn modelId="{A6BCA8B8-189F-4F37-A240-A48BC10EDEBD}" type="presOf" srcId="{4AF3DDC4-6987-44A7-A54F-D612C1B9E3E0}" destId="{FA873D65-73FA-4FF5-AD50-42FE87B9A177}" srcOrd="0" destOrd="0" presId="urn:microsoft.com/office/officeart/2005/8/layout/process5"/>
    <dgm:cxn modelId="{1A7683BE-B9BD-4B03-8E7E-F71C6BDA17D8}" type="presOf" srcId="{507ED118-FBB9-4F16-8CC8-8C944EA43508}" destId="{85AA8535-DC77-4D6A-828E-226C84F0F219}" srcOrd="0" destOrd="0" presId="urn:microsoft.com/office/officeart/2005/8/layout/process5"/>
    <dgm:cxn modelId="{A381AFC8-7643-459D-9598-37071CF6FF0A}" type="presOf" srcId="{8789956F-1A8B-4AF2-BFC2-9D6EE932B949}" destId="{FB1A1EB8-AD7F-499C-8BF4-8745377B0763}" srcOrd="0" destOrd="0" presId="urn:microsoft.com/office/officeart/2005/8/layout/process5"/>
    <dgm:cxn modelId="{52E1F1D7-D8BD-4548-B25B-6598C97245CA}" type="presOf" srcId="{8789956F-1A8B-4AF2-BFC2-9D6EE932B949}" destId="{490373C4-E38D-4358-9AD5-30FF39AEDF0F}" srcOrd="1" destOrd="0" presId="urn:microsoft.com/office/officeart/2005/8/layout/process5"/>
    <dgm:cxn modelId="{906AE9E4-A585-417D-BF52-211B1A839D6B}" type="presOf" srcId="{8C57BE17-C782-4E39-B6D1-952A8466F805}" destId="{2D6FA20E-73FF-4E22-B4A7-8C9CD19603AC}" srcOrd="0" destOrd="0" presId="urn:microsoft.com/office/officeart/2005/8/layout/process5"/>
    <dgm:cxn modelId="{50B802B4-D139-4095-8F2C-B5E32346FF0F}" type="presParOf" srcId="{78762347-6DD7-42B2-BDF0-E5D38271A9BD}" destId="{7DEADD5F-0307-4E10-9984-0991153A8B7B}" srcOrd="0" destOrd="0" presId="urn:microsoft.com/office/officeart/2005/8/layout/process5"/>
    <dgm:cxn modelId="{75BED1C2-D4ED-4001-B5A2-BA0EEA036604}" type="presParOf" srcId="{78762347-6DD7-42B2-BDF0-E5D38271A9BD}" destId="{FB1A1EB8-AD7F-499C-8BF4-8745377B0763}" srcOrd="1" destOrd="0" presId="urn:microsoft.com/office/officeart/2005/8/layout/process5"/>
    <dgm:cxn modelId="{8EC43BBA-2748-48DD-8F8D-D46FD5665F2B}" type="presParOf" srcId="{FB1A1EB8-AD7F-499C-8BF4-8745377B0763}" destId="{490373C4-E38D-4358-9AD5-30FF39AEDF0F}" srcOrd="0" destOrd="0" presId="urn:microsoft.com/office/officeart/2005/8/layout/process5"/>
    <dgm:cxn modelId="{0F7CA499-A737-4870-B4E0-60F76D46ADD8}" type="presParOf" srcId="{78762347-6DD7-42B2-BDF0-E5D38271A9BD}" destId="{2D6FA20E-73FF-4E22-B4A7-8C9CD19603AC}" srcOrd="2" destOrd="0" presId="urn:microsoft.com/office/officeart/2005/8/layout/process5"/>
    <dgm:cxn modelId="{5CBA64DE-D1BD-448F-A165-093AE65386C5}" type="presParOf" srcId="{78762347-6DD7-42B2-BDF0-E5D38271A9BD}" destId="{85AA8535-DC77-4D6A-828E-226C84F0F219}" srcOrd="3" destOrd="0" presId="urn:microsoft.com/office/officeart/2005/8/layout/process5"/>
    <dgm:cxn modelId="{04537AEC-6924-49CF-87E9-B24C9F787019}" type="presParOf" srcId="{85AA8535-DC77-4D6A-828E-226C84F0F219}" destId="{D7346618-53E1-46E7-9A3D-DD089A27625A}" srcOrd="0" destOrd="0" presId="urn:microsoft.com/office/officeart/2005/8/layout/process5"/>
    <dgm:cxn modelId="{B5EE7A90-7ADD-4592-AEB8-28FEBA489DEF}" type="presParOf" srcId="{78762347-6DD7-42B2-BDF0-E5D38271A9BD}" destId="{5396AEA0-E6CA-47DC-9FDA-C85244A60AC7}" srcOrd="4" destOrd="0" presId="urn:microsoft.com/office/officeart/2005/8/layout/process5"/>
    <dgm:cxn modelId="{AD280CAB-B72A-4ECE-BA7F-F130383B3277}" type="presParOf" srcId="{78762347-6DD7-42B2-BDF0-E5D38271A9BD}" destId="{1DA00455-34A2-42C8-A18B-C2F406F4D14E}" srcOrd="5" destOrd="0" presId="urn:microsoft.com/office/officeart/2005/8/layout/process5"/>
    <dgm:cxn modelId="{6DFCD34E-C01D-48B9-B572-600CE0F790ED}" type="presParOf" srcId="{1DA00455-34A2-42C8-A18B-C2F406F4D14E}" destId="{08486D76-F891-4C8A-8B3A-4E59CC270950}" srcOrd="0" destOrd="0" presId="urn:microsoft.com/office/officeart/2005/8/layout/process5"/>
    <dgm:cxn modelId="{BACA0EE3-A919-4B60-ACA4-1257426919C5}" type="presParOf" srcId="{78762347-6DD7-42B2-BDF0-E5D38271A9BD}" destId="{825C5B51-00B0-4AF4-AB66-FE40AA228BB0}" srcOrd="6" destOrd="0" presId="urn:microsoft.com/office/officeart/2005/8/layout/process5"/>
    <dgm:cxn modelId="{591DA16D-451F-4127-B22F-08DA7C0B49C0}" type="presParOf" srcId="{78762347-6DD7-42B2-BDF0-E5D38271A9BD}" destId="{FA873D65-73FA-4FF5-AD50-42FE87B9A177}" srcOrd="7" destOrd="0" presId="urn:microsoft.com/office/officeart/2005/8/layout/process5"/>
    <dgm:cxn modelId="{F1F6864D-D2B7-4036-B387-5FECBE3DBB82}" type="presParOf" srcId="{FA873D65-73FA-4FF5-AD50-42FE87B9A177}" destId="{B602B751-059D-403E-9FDC-1F6B6547F00E}" srcOrd="0" destOrd="0" presId="urn:microsoft.com/office/officeart/2005/8/layout/process5"/>
    <dgm:cxn modelId="{CFD671D8-F48F-4637-93C6-44F4C037B591}" type="presParOf" srcId="{78762347-6DD7-42B2-BDF0-E5D38271A9BD}" destId="{74AA43A5-225D-472F-AA7B-B510CEB0A73B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4A9D14A-39B6-49B5-985E-11CFB2662C40}" type="doc">
      <dgm:prSet loTypeId="urn:microsoft.com/office/officeart/2005/8/layout/process5" loCatId="process" qsTypeId="urn:microsoft.com/office/officeart/2005/8/quickstyle/simple1" qsCatId="simple" csTypeId="urn:microsoft.com/office/officeart/2005/8/colors/accent2_5" csCatId="accent2" phldr="1"/>
      <dgm:spPr/>
    </dgm:pt>
    <dgm:pt modelId="{809E750F-CA3C-45C9-B697-D410969004CC}">
      <dgm:prSet phldrT="[Text]"/>
      <dgm:spPr/>
      <dgm:t>
        <a:bodyPr/>
        <a:lstStyle/>
        <a:p>
          <a:r>
            <a:rPr lang="en-US" dirty="0">
              <a:solidFill>
                <a:schemeClr val="tx2">
                  <a:lumMod val="50000"/>
                </a:schemeClr>
              </a:solidFill>
            </a:rPr>
            <a:t>Identify missing data</a:t>
          </a:r>
          <a:endParaRPr lang="en-IN" dirty="0">
            <a:solidFill>
              <a:schemeClr val="tx2">
                <a:lumMod val="50000"/>
              </a:schemeClr>
            </a:solidFill>
          </a:endParaRPr>
        </a:p>
      </dgm:t>
    </dgm:pt>
    <dgm:pt modelId="{B0E429EC-32B0-4ACA-85B3-35BD113BC36E}" type="parTrans" cxnId="{AF883216-73A4-4C05-87F7-CB54F10EEF45}">
      <dgm:prSet/>
      <dgm:spPr/>
      <dgm:t>
        <a:bodyPr/>
        <a:lstStyle/>
        <a:p>
          <a:endParaRPr lang="en-IN">
            <a:solidFill>
              <a:schemeClr val="tx2">
                <a:lumMod val="50000"/>
              </a:schemeClr>
            </a:solidFill>
          </a:endParaRPr>
        </a:p>
      </dgm:t>
    </dgm:pt>
    <dgm:pt modelId="{8789956F-1A8B-4AF2-BFC2-9D6EE932B949}" type="sibTrans" cxnId="{AF883216-73A4-4C05-87F7-CB54F10EEF45}">
      <dgm:prSet/>
      <dgm:spPr/>
      <dgm:t>
        <a:bodyPr/>
        <a:lstStyle/>
        <a:p>
          <a:endParaRPr lang="en-IN">
            <a:solidFill>
              <a:schemeClr val="tx2">
                <a:lumMod val="50000"/>
              </a:schemeClr>
            </a:solidFill>
          </a:endParaRPr>
        </a:p>
      </dgm:t>
    </dgm:pt>
    <dgm:pt modelId="{4C2B7D82-04F4-46F2-9116-340CD9DA2E23}">
      <dgm:prSet phldrT="[Text]"/>
      <dgm:spPr/>
      <dgm:t>
        <a:bodyPr/>
        <a:lstStyle/>
        <a:p>
          <a:r>
            <a:rPr lang="en-US" dirty="0">
              <a:solidFill>
                <a:schemeClr val="tx2">
                  <a:lumMod val="50000"/>
                </a:schemeClr>
              </a:solidFill>
            </a:rPr>
            <a:t>Identify numerical and categorical column</a:t>
          </a:r>
          <a:endParaRPr lang="en-IN" dirty="0">
            <a:solidFill>
              <a:schemeClr val="tx2">
                <a:lumMod val="50000"/>
              </a:schemeClr>
            </a:solidFill>
          </a:endParaRPr>
        </a:p>
      </dgm:t>
    </dgm:pt>
    <dgm:pt modelId="{5A6B839C-C1A6-4AD8-BFB7-2B6B04BD6AA2}" type="parTrans" cxnId="{4D164BA1-55C4-46CA-A326-6DD94E05D688}">
      <dgm:prSet/>
      <dgm:spPr/>
      <dgm:t>
        <a:bodyPr/>
        <a:lstStyle/>
        <a:p>
          <a:endParaRPr lang="en-IN"/>
        </a:p>
      </dgm:t>
    </dgm:pt>
    <dgm:pt modelId="{F7D2B7DA-FF44-4993-8C2B-99A2C249522F}" type="sibTrans" cxnId="{4D164BA1-55C4-46CA-A326-6DD94E05D688}">
      <dgm:prSet/>
      <dgm:spPr/>
      <dgm:t>
        <a:bodyPr/>
        <a:lstStyle/>
        <a:p>
          <a:endParaRPr lang="en-IN"/>
        </a:p>
      </dgm:t>
    </dgm:pt>
    <dgm:pt modelId="{59C2B368-B88F-4874-8938-2E853FCE6925}">
      <dgm:prSet phldrT="[Text]"/>
      <dgm:spPr/>
      <dgm:t>
        <a:bodyPr/>
        <a:lstStyle/>
        <a:p>
          <a:r>
            <a:rPr lang="en-US" dirty="0">
              <a:solidFill>
                <a:schemeClr val="tx2">
                  <a:lumMod val="50000"/>
                </a:schemeClr>
              </a:solidFill>
            </a:rPr>
            <a:t>Calculate number of launches on each site</a:t>
          </a:r>
          <a:endParaRPr lang="en-IN" dirty="0">
            <a:solidFill>
              <a:schemeClr val="tx2">
                <a:lumMod val="50000"/>
              </a:schemeClr>
            </a:solidFill>
          </a:endParaRPr>
        </a:p>
      </dgm:t>
    </dgm:pt>
    <dgm:pt modelId="{B417BCEE-41A2-4814-B6FE-FED7F5D0EADA}" type="parTrans" cxnId="{7067BAEB-C51C-4519-B4AC-8F48DCC46B84}">
      <dgm:prSet/>
      <dgm:spPr/>
      <dgm:t>
        <a:bodyPr/>
        <a:lstStyle/>
        <a:p>
          <a:endParaRPr lang="en-IN"/>
        </a:p>
      </dgm:t>
    </dgm:pt>
    <dgm:pt modelId="{CF9E2110-EFBC-4161-974E-603E091A3F7D}" type="sibTrans" cxnId="{7067BAEB-C51C-4519-B4AC-8F48DCC46B84}">
      <dgm:prSet/>
      <dgm:spPr/>
      <dgm:t>
        <a:bodyPr/>
        <a:lstStyle/>
        <a:p>
          <a:endParaRPr lang="en-IN"/>
        </a:p>
      </dgm:t>
    </dgm:pt>
    <dgm:pt modelId="{EFEE552C-32E1-4817-8CEE-F426D7EDCCE3}">
      <dgm:prSet phldrT="[Text]"/>
      <dgm:spPr/>
      <dgm:t>
        <a:bodyPr/>
        <a:lstStyle/>
        <a:p>
          <a:r>
            <a:rPr lang="en-US" dirty="0">
              <a:solidFill>
                <a:schemeClr val="tx2">
                  <a:lumMod val="50000"/>
                </a:schemeClr>
              </a:solidFill>
            </a:rPr>
            <a:t>Calculate number and occurrence of each orbit</a:t>
          </a:r>
          <a:endParaRPr lang="en-IN" dirty="0">
            <a:solidFill>
              <a:schemeClr val="tx2">
                <a:lumMod val="50000"/>
              </a:schemeClr>
            </a:solidFill>
          </a:endParaRPr>
        </a:p>
      </dgm:t>
    </dgm:pt>
    <dgm:pt modelId="{9FBAB7E8-4C78-4545-98FB-059E25B56BE3}" type="parTrans" cxnId="{E530FC27-D381-4B9C-8C7A-A77CD1B40AD3}">
      <dgm:prSet/>
      <dgm:spPr/>
      <dgm:t>
        <a:bodyPr/>
        <a:lstStyle/>
        <a:p>
          <a:endParaRPr lang="en-IN"/>
        </a:p>
      </dgm:t>
    </dgm:pt>
    <dgm:pt modelId="{EF67692A-D36D-4730-9B0F-41649E566AC0}" type="sibTrans" cxnId="{E530FC27-D381-4B9C-8C7A-A77CD1B40AD3}">
      <dgm:prSet/>
      <dgm:spPr/>
      <dgm:t>
        <a:bodyPr/>
        <a:lstStyle/>
        <a:p>
          <a:endParaRPr lang="en-IN"/>
        </a:p>
      </dgm:t>
    </dgm:pt>
    <dgm:pt modelId="{54541885-DCA3-4920-A23F-B16B65ED3E49}">
      <dgm:prSet phldrT="[Text]"/>
      <dgm:spPr/>
      <dgm:t>
        <a:bodyPr/>
        <a:lstStyle/>
        <a:p>
          <a:r>
            <a:rPr lang="en-US" dirty="0">
              <a:solidFill>
                <a:schemeClr val="tx2">
                  <a:lumMod val="50000"/>
                </a:schemeClr>
              </a:solidFill>
            </a:rPr>
            <a:t>Calculate number and occurrence of mission outcome per orbit type</a:t>
          </a:r>
          <a:endParaRPr lang="en-IN" dirty="0">
            <a:solidFill>
              <a:schemeClr val="tx2">
                <a:lumMod val="50000"/>
              </a:schemeClr>
            </a:solidFill>
          </a:endParaRPr>
        </a:p>
      </dgm:t>
    </dgm:pt>
    <dgm:pt modelId="{A72144B8-DD6D-413C-8BCB-09327D01C264}" type="parTrans" cxnId="{291DF28E-711A-4893-9B43-9B168E2526C5}">
      <dgm:prSet/>
      <dgm:spPr/>
      <dgm:t>
        <a:bodyPr/>
        <a:lstStyle/>
        <a:p>
          <a:endParaRPr lang="en-IN"/>
        </a:p>
      </dgm:t>
    </dgm:pt>
    <dgm:pt modelId="{49C4775F-577C-4DA9-BDC3-FE9AE593B823}" type="sibTrans" cxnId="{291DF28E-711A-4893-9B43-9B168E2526C5}">
      <dgm:prSet/>
      <dgm:spPr/>
      <dgm:t>
        <a:bodyPr/>
        <a:lstStyle/>
        <a:p>
          <a:endParaRPr lang="en-IN"/>
        </a:p>
      </dgm:t>
    </dgm:pt>
    <dgm:pt modelId="{EF2B7692-C633-46B2-A8AB-9BEAA6A4C3DE}">
      <dgm:prSet phldrT="[Text]"/>
      <dgm:spPr/>
      <dgm:t>
        <a:bodyPr/>
        <a:lstStyle/>
        <a:p>
          <a:r>
            <a:rPr lang="en-US" dirty="0">
              <a:solidFill>
                <a:schemeClr val="tx2">
                  <a:lumMod val="50000"/>
                </a:schemeClr>
              </a:solidFill>
            </a:rPr>
            <a:t>Create landing outcome label from outcome column</a:t>
          </a:r>
          <a:endParaRPr lang="en-IN" dirty="0">
            <a:solidFill>
              <a:schemeClr val="tx2">
                <a:lumMod val="50000"/>
              </a:schemeClr>
            </a:solidFill>
          </a:endParaRPr>
        </a:p>
      </dgm:t>
    </dgm:pt>
    <dgm:pt modelId="{3BC2E6B4-9454-4274-913E-5413735A3D96}" type="parTrans" cxnId="{EAD289C0-8FA0-4CFC-AF3B-16AE0971C8D8}">
      <dgm:prSet/>
      <dgm:spPr/>
      <dgm:t>
        <a:bodyPr/>
        <a:lstStyle/>
        <a:p>
          <a:endParaRPr lang="en-IN"/>
        </a:p>
      </dgm:t>
    </dgm:pt>
    <dgm:pt modelId="{8BB56567-6CA2-48CA-A5E7-0BD7E5988289}" type="sibTrans" cxnId="{EAD289C0-8FA0-4CFC-AF3B-16AE0971C8D8}">
      <dgm:prSet/>
      <dgm:spPr/>
      <dgm:t>
        <a:bodyPr/>
        <a:lstStyle/>
        <a:p>
          <a:endParaRPr lang="en-IN"/>
        </a:p>
      </dgm:t>
    </dgm:pt>
    <dgm:pt modelId="{78762347-6DD7-42B2-BDF0-E5D38271A9BD}" type="pres">
      <dgm:prSet presAssocID="{44A9D14A-39B6-49B5-985E-11CFB2662C40}" presName="diagram" presStyleCnt="0">
        <dgm:presLayoutVars>
          <dgm:dir/>
          <dgm:resizeHandles val="exact"/>
        </dgm:presLayoutVars>
      </dgm:prSet>
      <dgm:spPr/>
    </dgm:pt>
    <dgm:pt modelId="{7DEADD5F-0307-4E10-9984-0991153A8B7B}" type="pres">
      <dgm:prSet presAssocID="{809E750F-CA3C-45C9-B697-D410969004CC}" presName="node" presStyleLbl="node1" presStyleIdx="0" presStyleCnt="6">
        <dgm:presLayoutVars>
          <dgm:bulletEnabled val="1"/>
        </dgm:presLayoutVars>
      </dgm:prSet>
      <dgm:spPr/>
    </dgm:pt>
    <dgm:pt modelId="{79ED881F-86DC-4D78-ABF0-4275644281AA}" type="pres">
      <dgm:prSet presAssocID="{8789956F-1A8B-4AF2-BFC2-9D6EE932B949}" presName="sibTrans" presStyleLbl="sibTrans2D1" presStyleIdx="0" presStyleCnt="5"/>
      <dgm:spPr/>
    </dgm:pt>
    <dgm:pt modelId="{2941E8C8-C995-4358-80B1-BAC18FB5FD73}" type="pres">
      <dgm:prSet presAssocID="{8789956F-1A8B-4AF2-BFC2-9D6EE932B949}" presName="connectorText" presStyleLbl="sibTrans2D1" presStyleIdx="0" presStyleCnt="5"/>
      <dgm:spPr/>
    </dgm:pt>
    <dgm:pt modelId="{601230F0-CD91-4FAD-9CBF-CBE3C3864581}" type="pres">
      <dgm:prSet presAssocID="{4C2B7D82-04F4-46F2-9116-340CD9DA2E23}" presName="node" presStyleLbl="node1" presStyleIdx="1" presStyleCnt="6">
        <dgm:presLayoutVars>
          <dgm:bulletEnabled val="1"/>
        </dgm:presLayoutVars>
      </dgm:prSet>
      <dgm:spPr/>
    </dgm:pt>
    <dgm:pt modelId="{5FA258AD-04FD-431D-9CA7-235006600B48}" type="pres">
      <dgm:prSet presAssocID="{F7D2B7DA-FF44-4993-8C2B-99A2C249522F}" presName="sibTrans" presStyleLbl="sibTrans2D1" presStyleIdx="1" presStyleCnt="5"/>
      <dgm:spPr/>
    </dgm:pt>
    <dgm:pt modelId="{54483581-C420-49D8-B11E-192BDDE3172B}" type="pres">
      <dgm:prSet presAssocID="{F7D2B7DA-FF44-4993-8C2B-99A2C249522F}" presName="connectorText" presStyleLbl="sibTrans2D1" presStyleIdx="1" presStyleCnt="5"/>
      <dgm:spPr/>
    </dgm:pt>
    <dgm:pt modelId="{D088668A-EB4E-460C-8B3B-2B309DFE81B6}" type="pres">
      <dgm:prSet presAssocID="{59C2B368-B88F-4874-8938-2E853FCE6925}" presName="node" presStyleLbl="node1" presStyleIdx="2" presStyleCnt="6">
        <dgm:presLayoutVars>
          <dgm:bulletEnabled val="1"/>
        </dgm:presLayoutVars>
      </dgm:prSet>
      <dgm:spPr/>
    </dgm:pt>
    <dgm:pt modelId="{8371CC94-1800-45A7-84F3-4C762C026523}" type="pres">
      <dgm:prSet presAssocID="{CF9E2110-EFBC-4161-974E-603E091A3F7D}" presName="sibTrans" presStyleLbl="sibTrans2D1" presStyleIdx="2" presStyleCnt="5"/>
      <dgm:spPr/>
    </dgm:pt>
    <dgm:pt modelId="{DB581E1F-6FD6-4A4D-9995-FB08B90BD7CA}" type="pres">
      <dgm:prSet presAssocID="{CF9E2110-EFBC-4161-974E-603E091A3F7D}" presName="connectorText" presStyleLbl="sibTrans2D1" presStyleIdx="2" presStyleCnt="5"/>
      <dgm:spPr/>
    </dgm:pt>
    <dgm:pt modelId="{B1C77E14-832E-4D27-A6FC-C7C7C680B21F}" type="pres">
      <dgm:prSet presAssocID="{EFEE552C-32E1-4817-8CEE-F426D7EDCCE3}" presName="node" presStyleLbl="node1" presStyleIdx="3" presStyleCnt="6">
        <dgm:presLayoutVars>
          <dgm:bulletEnabled val="1"/>
        </dgm:presLayoutVars>
      </dgm:prSet>
      <dgm:spPr/>
    </dgm:pt>
    <dgm:pt modelId="{405FB529-028C-43EB-B5DD-E8650D7FED97}" type="pres">
      <dgm:prSet presAssocID="{EF67692A-D36D-4730-9B0F-41649E566AC0}" presName="sibTrans" presStyleLbl="sibTrans2D1" presStyleIdx="3" presStyleCnt="5"/>
      <dgm:spPr/>
    </dgm:pt>
    <dgm:pt modelId="{D76CCAC3-163A-49E3-A68E-B321E878F896}" type="pres">
      <dgm:prSet presAssocID="{EF67692A-D36D-4730-9B0F-41649E566AC0}" presName="connectorText" presStyleLbl="sibTrans2D1" presStyleIdx="3" presStyleCnt="5"/>
      <dgm:spPr/>
    </dgm:pt>
    <dgm:pt modelId="{2F5E727A-F596-4EB4-806C-06C0D6EB56CC}" type="pres">
      <dgm:prSet presAssocID="{54541885-DCA3-4920-A23F-B16B65ED3E49}" presName="node" presStyleLbl="node1" presStyleIdx="4" presStyleCnt="6">
        <dgm:presLayoutVars>
          <dgm:bulletEnabled val="1"/>
        </dgm:presLayoutVars>
      </dgm:prSet>
      <dgm:spPr/>
    </dgm:pt>
    <dgm:pt modelId="{FDE047FF-DC08-4EA2-9689-C1E4369394E3}" type="pres">
      <dgm:prSet presAssocID="{49C4775F-577C-4DA9-BDC3-FE9AE593B823}" presName="sibTrans" presStyleLbl="sibTrans2D1" presStyleIdx="4" presStyleCnt="5"/>
      <dgm:spPr/>
    </dgm:pt>
    <dgm:pt modelId="{F7C027C2-1A1C-4E48-8585-C41194A648AA}" type="pres">
      <dgm:prSet presAssocID="{49C4775F-577C-4DA9-BDC3-FE9AE593B823}" presName="connectorText" presStyleLbl="sibTrans2D1" presStyleIdx="4" presStyleCnt="5"/>
      <dgm:spPr/>
    </dgm:pt>
    <dgm:pt modelId="{DF35069C-4FB1-40EE-9D73-69A095E04BF8}" type="pres">
      <dgm:prSet presAssocID="{EF2B7692-C633-46B2-A8AB-9BEAA6A4C3DE}" presName="node" presStyleLbl="node1" presStyleIdx="5" presStyleCnt="6">
        <dgm:presLayoutVars>
          <dgm:bulletEnabled val="1"/>
        </dgm:presLayoutVars>
      </dgm:prSet>
      <dgm:spPr/>
    </dgm:pt>
  </dgm:ptLst>
  <dgm:cxnLst>
    <dgm:cxn modelId="{790D5013-1FC1-48EB-89AE-96EA89842B50}" type="presOf" srcId="{CF9E2110-EFBC-4161-974E-603E091A3F7D}" destId="{DB581E1F-6FD6-4A4D-9995-FB08B90BD7CA}" srcOrd="1" destOrd="0" presId="urn:microsoft.com/office/officeart/2005/8/layout/process5"/>
    <dgm:cxn modelId="{AF883216-73A4-4C05-87F7-CB54F10EEF45}" srcId="{44A9D14A-39B6-49B5-985E-11CFB2662C40}" destId="{809E750F-CA3C-45C9-B697-D410969004CC}" srcOrd="0" destOrd="0" parTransId="{B0E429EC-32B0-4ACA-85B3-35BD113BC36E}" sibTransId="{8789956F-1A8B-4AF2-BFC2-9D6EE932B949}"/>
    <dgm:cxn modelId="{6BA4AD1D-4BAF-450A-8694-C4BC1C375371}" type="presOf" srcId="{EF2B7692-C633-46B2-A8AB-9BEAA6A4C3DE}" destId="{DF35069C-4FB1-40EE-9D73-69A095E04BF8}" srcOrd="0" destOrd="0" presId="urn:microsoft.com/office/officeart/2005/8/layout/process5"/>
    <dgm:cxn modelId="{4217EE27-9E17-4407-9A8C-021E6F8453D6}" type="presOf" srcId="{CF9E2110-EFBC-4161-974E-603E091A3F7D}" destId="{8371CC94-1800-45A7-84F3-4C762C026523}" srcOrd="0" destOrd="0" presId="urn:microsoft.com/office/officeart/2005/8/layout/process5"/>
    <dgm:cxn modelId="{E530FC27-D381-4B9C-8C7A-A77CD1B40AD3}" srcId="{44A9D14A-39B6-49B5-985E-11CFB2662C40}" destId="{EFEE552C-32E1-4817-8CEE-F426D7EDCCE3}" srcOrd="3" destOrd="0" parTransId="{9FBAB7E8-4C78-4545-98FB-059E25B56BE3}" sibTransId="{EF67692A-D36D-4730-9B0F-41649E566AC0}"/>
    <dgm:cxn modelId="{09D0B936-E7E7-4E2E-8350-A3E048BAFDC7}" type="presOf" srcId="{8789956F-1A8B-4AF2-BFC2-9D6EE932B949}" destId="{79ED881F-86DC-4D78-ABF0-4275644281AA}" srcOrd="0" destOrd="0" presId="urn:microsoft.com/office/officeart/2005/8/layout/process5"/>
    <dgm:cxn modelId="{20ABA43F-0A56-4A56-BE72-DE2451E869BC}" type="presOf" srcId="{54541885-DCA3-4920-A23F-B16B65ED3E49}" destId="{2F5E727A-F596-4EB4-806C-06C0D6EB56CC}" srcOrd="0" destOrd="0" presId="urn:microsoft.com/office/officeart/2005/8/layout/process5"/>
    <dgm:cxn modelId="{66133C40-C568-47A2-9194-0C370797F554}" type="presOf" srcId="{59C2B368-B88F-4874-8938-2E853FCE6925}" destId="{D088668A-EB4E-460C-8B3B-2B309DFE81B6}" srcOrd="0" destOrd="0" presId="urn:microsoft.com/office/officeart/2005/8/layout/process5"/>
    <dgm:cxn modelId="{17354B5D-9196-44EF-A6DD-0DD0D4B5BF5E}" type="presOf" srcId="{809E750F-CA3C-45C9-B697-D410969004CC}" destId="{7DEADD5F-0307-4E10-9984-0991153A8B7B}" srcOrd="0" destOrd="0" presId="urn:microsoft.com/office/officeart/2005/8/layout/process5"/>
    <dgm:cxn modelId="{CABA0F44-1BDB-413B-8F73-300F9D383BCE}" type="presOf" srcId="{49C4775F-577C-4DA9-BDC3-FE9AE593B823}" destId="{F7C027C2-1A1C-4E48-8585-C41194A648AA}" srcOrd="1" destOrd="0" presId="urn:microsoft.com/office/officeart/2005/8/layout/process5"/>
    <dgm:cxn modelId="{CCB28F72-4671-4298-8316-F4D93DA07E28}" type="presOf" srcId="{49C4775F-577C-4DA9-BDC3-FE9AE593B823}" destId="{FDE047FF-DC08-4EA2-9689-C1E4369394E3}" srcOrd="0" destOrd="0" presId="urn:microsoft.com/office/officeart/2005/8/layout/process5"/>
    <dgm:cxn modelId="{24290C59-0C20-4FA3-B3E1-59FC20EB9F12}" type="presOf" srcId="{4C2B7D82-04F4-46F2-9116-340CD9DA2E23}" destId="{601230F0-CD91-4FAD-9CBF-CBE3C3864581}" srcOrd="0" destOrd="0" presId="urn:microsoft.com/office/officeart/2005/8/layout/process5"/>
    <dgm:cxn modelId="{725B697A-E7A8-4A18-9473-8BEEF1ECC91C}" type="presOf" srcId="{EF67692A-D36D-4730-9B0F-41649E566AC0}" destId="{405FB529-028C-43EB-B5DD-E8650D7FED97}" srcOrd="0" destOrd="0" presId="urn:microsoft.com/office/officeart/2005/8/layout/process5"/>
    <dgm:cxn modelId="{B085B08A-0028-4E3D-81F1-EB79FB6E62D2}" type="presOf" srcId="{8789956F-1A8B-4AF2-BFC2-9D6EE932B949}" destId="{2941E8C8-C995-4358-80B1-BAC18FB5FD73}" srcOrd="1" destOrd="0" presId="urn:microsoft.com/office/officeart/2005/8/layout/process5"/>
    <dgm:cxn modelId="{291DF28E-711A-4893-9B43-9B168E2526C5}" srcId="{44A9D14A-39B6-49B5-985E-11CFB2662C40}" destId="{54541885-DCA3-4920-A23F-B16B65ED3E49}" srcOrd="4" destOrd="0" parTransId="{A72144B8-DD6D-413C-8BCB-09327D01C264}" sibTransId="{49C4775F-577C-4DA9-BDC3-FE9AE593B823}"/>
    <dgm:cxn modelId="{C5D5A59B-6194-4B88-ADB9-4987C25BE324}" type="presOf" srcId="{EF67692A-D36D-4730-9B0F-41649E566AC0}" destId="{D76CCAC3-163A-49E3-A68E-B321E878F896}" srcOrd="1" destOrd="0" presId="urn:microsoft.com/office/officeart/2005/8/layout/process5"/>
    <dgm:cxn modelId="{4D164BA1-55C4-46CA-A326-6DD94E05D688}" srcId="{44A9D14A-39B6-49B5-985E-11CFB2662C40}" destId="{4C2B7D82-04F4-46F2-9116-340CD9DA2E23}" srcOrd="1" destOrd="0" parTransId="{5A6B839C-C1A6-4AD8-BFB7-2B6B04BD6AA2}" sibTransId="{F7D2B7DA-FF44-4993-8C2B-99A2C249522F}"/>
    <dgm:cxn modelId="{6EFC3FA3-6B5D-4EFA-8246-3C685ECAE9E0}" type="presOf" srcId="{44A9D14A-39B6-49B5-985E-11CFB2662C40}" destId="{78762347-6DD7-42B2-BDF0-E5D38271A9BD}" srcOrd="0" destOrd="0" presId="urn:microsoft.com/office/officeart/2005/8/layout/process5"/>
    <dgm:cxn modelId="{EAD289C0-8FA0-4CFC-AF3B-16AE0971C8D8}" srcId="{44A9D14A-39B6-49B5-985E-11CFB2662C40}" destId="{EF2B7692-C633-46B2-A8AB-9BEAA6A4C3DE}" srcOrd="5" destOrd="0" parTransId="{3BC2E6B4-9454-4274-913E-5413735A3D96}" sibTransId="{8BB56567-6CA2-48CA-A5E7-0BD7E5988289}"/>
    <dgm:cxn modelId="{A6ACD2C8-6078-433E-9FFD-C33E4AEF5472}" type="presOf" srcId="{F7D2B7DA-FF44-4993-8C2B-99A2C249522F}" destId="{54483581-C420-49D8-B11E-192BDDE3172B}" srcOrd="1" destOrd="0" presId="urn:microsoft.com/office/officeart/2005/8/layout/process5"/>
    <dgm:cxn modelId="{A7DCDFDA-B881-40AA-846B-7BD2281452D8}" type="presOf" srcId="{EFEE552C-32E1-4817-8CEE-F426D7EDCCE3}" destId="{B1C77E14-832E-4D27-A6FC-C7C7C680B21F}" srcOrd="0" destOrd="0" presId="urn:microsoft.com/office/officeart/2005/8/layout/process5"/>
    <dgm:cxn modelId="{7067BAEB-C51C-4519-B4AC-8F48DCC46B84}" srcId="{44A9D14A-39B6-49B5-985E-11CFB2662C40}" destId="{59C2B368-B88F-4874-8938-2E853FCE6925}" srcOrd="2" destOrd="0" parTransId="{B417BCEE-41A2-4814-B6FE-FED7F5D0EADA}" sibTransId="{CF9E2110-EFBC-4161-974E-603E091A3F7D}"/>
    <dgm:cxn modelId="{B6DC2BF2-2C2D-4D9A-9F9C-4E7E02B28C9C}" type="presOf" srcId="{F7D2B7DA-FF44-4993-8C2B-99A2C249522F}" destId="{5FA258AD-04FD-431D-9CA7-235006600B48}" srcOrd="0" destOrd="0" presId="urn:microsoft.com/office/officeart/2005/8/layout/process5"/>
    <dgm:cxn modelId="{50B802B4-D139-4095-8F2C-B5E32346FF0F}" type="presParOf" srcId="{78762347-6DD7-42B2-BDF0-E5D38271A9BD}" destId="{7DEADD5F-0307-4E10-9984-0991153A8B7B}" srcOrd="0" destOrd="0" presId="urn:microsoft.com/office/officeart/2005/8/layout/process5"/>
    <dgm:cxn modelId="{C78F89CB-99BA-4BCD-97FD-B7D6F2898D7E}" type="presParOf" srcId="{78762347-6DD7-42B2-BDF0-E5D38271A9BD}" destId="{79ED881F-86DC-4D78-ABF0-4275644281AA}" srcOrd="1" destOrd="0" presId="urn:microsoft.com/office/officeart/2005/8/layout/process5"/>
    <dgm:cxn modelId="{C3A62911-7A80-4097-9059-2654FE36EE6E}" type="presParOf" srcId="{79ED881F-86DC-4D78-ABF0-4275644281AA}" destId="{2941E8C8-C995-4358-80B1-BAC18FB5FD73}" srcOrd="0" destOrd="0" presId="urn:microsoft.com/office/officeart/2005/8/layout/process5"/>
    <dgm:cxn modelId="{9B019DAF-9CB1-4C81-820E-B5A7CC5EA028}" type="presParOf" srcId="{78762347-6DD7-42B2-BDF0-E5D38271A9BD}" destId="{601230F0-CD91-4FAD-9CBF-CBE3C3864581}" srcOrd="2" destOrd="0" presId="urn:microsoft.com/office/officeart/2005/8/layout/process5"/>
    <dgm:cxn modelId="{CFF3A329-EF72-4FF8-ABCD-CA569BDC8AF8}" type="presParOf" srcId="{78762347-6DD7-42B2-BDF0-E5D38271A9BD}" destId="{5FA258AD-04FD-431D-9CA7-235006600B48}" srcOrd="3" destOrd="0" presId="urn:microsoft.com/office/officeart/2005/8/layout/process5"/>
    <dgm:cxn modelId="{D22F5FD0-F24E-4A09-9D8B-8412388340B1}" type="presParOf" srcId="{5FA258AD-04FD-431D-9CA7-235006600B48}" destId="{54483581-C420-49D8-B11E-192BDDE3172B}" srcOrd="0" destOrd="0" presId="urn:microsoft.com/office/officeart/2005/8/layout/process5"/>
    <dgm:cxn modelId="{F021029E-5E09-4735-9A2B-F64706E3943A}" type="presParOf" srcId="{78762347-6DD7-42B2-BDF0-E5D38271A9BD}" destId="{D088668A-EB4E-460C-8B3B-2B309DFE81B6}" srcOrd="4" destOrd="0" presId="urn:microsoft.com/office/officeart/2005/8/layout/process5"/>
    <dgm:cxn modelId="{234F7E04-C1C5-48F6-B580-532C2EE62556}" type="presParOf" srcId="{78762347-6DD7-42B2-BDF0-E5D38271A9BD}" destId="{8371CC94-1800-45A7-84F3-4C762C026523}" srcOrd="5" destOrd="0" presId="urn:microsoft.com/office/officeart/2005/8/layout/process5"/>
    <dgm:cxn modelId="{BF642FD6-C7E5-430F-9039-CE63AF355027}" type="presParOf" srcId="{8371CC94-1800-45A7-84F3-4C762C026523}" destId="{DB581E1F-6FD6-4A4D-9995-FB08B90BD7CA}" srcOrd="0" destOrd="0" presId="urn:microsoft.com/office/officeart/2005/8/layout/process5"/>
    <dgm:cxn modelId="{66D75388-9F31-4C2C-A6D8-705637D7229D}" type="presParOf" srcId="{78762347-6DD7-42B2-BDF0-E5D38271A9BD}" destId="{B1C77E14-832E-4D27-A6FC-C7C7C680B21F}" srcOrd="6" destOrd="0" presId="urn:microsoft.com/office/officeart/2005/8/layout/process5"/>
    <dgm:cxn modelId="{5856784B-DE1D-4974-9FA9-BEB66F43E887}" type="presParOf" srcId="{78762347-6DD7-42B2-BDF0-E5D38271A9BD}" destId="{405FB529-028C-43EB-B5DD-E8650D7FED97}" srcOrd="7" destOrd="0" presId="urn:microsoft.com/office/officeart/2005/8/layout/process5"/>
    <dgm:cxn modelId="{E52D96DA-0076-4336-B8D0-5F22CFD7426E}" type="presParOf" srcId="{405FB529-028C-43EB-B5DD-E8650D7FED97}" destId="{D76CCAC3-163A-49E3-A68E-B321E878F896}" srcOrd="0" destOrd="0" presId="urn:microsoft.com/office/officeart/2005/8/layout/process5"/>
    <dgm:cxn modelId="{0AB85DA8-C128-469D-B654-BC85E5A57E28}" type="presParOf" srcId="{78762347-6DD7-42B2-BDF0-E5D38271A9BD}" destId="{2F5E727A-F596-4EB4-806C-06C0D6EB56CC}" srcOrd="8" destOrd="0" presId="urn:microsoft.com/office/officeart/2005/8/layout/process5"/>
    <dgm:cxn modelId="{F71F54EF-535C-4F0E-9B94-1587A0B68E26}" type="presParOf" srcId="{78762347-6DD7-42B2-BDF0-E5D38271A9BD}" destId="{FDE047FF-DC08-4EA2-9689-C1E4369394E3}" srcOrd="9" destOrd="0" presId="urn:microsoft.com/office/officeart/2005/8/layout/process5"/>
    <dgm:cxn modelId="{BBC8DD71-2125-4222-87B4-612EAF91837A}" type="presParOf" srcId="{FDE047FF-DC08-4EA2-9689-C1E4369394E3}" destId="{F7C027C2-1A1C-4E48-8585-C41194A648AA}" srcOrd="0" destOrd="0" presId="urn:microsoft.com/office/officeart/2005/8/layout/process5"/>
    <dgm:cxn modelId="{15B3F0D8-17A1-4B73-B67C-F93E6155D37D}" type="presParOf" srcId="{78762347-6DD7-42B2-BDF0-E5D38271A9BD}" destId="{DF35069C-4FB1-40EE-9D73-69A095E04BF8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4A9D14A-39B6-49B5-985E-11CFB2662C40}" type="doc">
      <dgm:prSet loTypeId="urn:microsoft.com/office/officeart/2005/8/layout/process5" loCatId="process" qsTypeId="urn:microsoft.com/office/officeart/2005/8/quickstyle/simple1" qsCatId="simple" csTypeId="urn:microsoft.com/office/officeart/2005/8/colors/accent2_5" csCatId="accent2" phldr="1"/>
      <dgm:spPr/>
    </dgm:pt>
    <dgm:pt modelId="{29913391-C92E-429D-94B9-D88F991DB7BD}">
      <dgm:prSet custT="1"/>
      <dgm:spPr/>
      <dgm:t>
        <a:bodyPr/>
        <a:lstStyle/>
        <a:p>
          <a:r>
            <a:rPr lang="en-US" sz="1160" baseline="0" dirty="0">
              <a:solidFill>
                <a:sysClr val="windowText" lastClr="000000"/>
              </a:solidFill>
            </a:rPr>
            <a:t>Data load: dataset_part2.csv and dataset_part3.csv</a:t>
          </a:r>
          <a:endParaRPr lang="en-IN" sz="1160" baseline="0" dirty="0">
            <a:solidFill>
              <a:sysClr val="windowText" lastClr="000000"/>
            </a:solidFill>
          </a:endParaRPr>
        </a:p>
      </dgm:t>
    </dgm:pt>
    <dgm:pt modelId="{E2C05C45-1463-4114-A24A-DF967B44B597}" type="parTrans" cxnId="{7503677B-5E52-41A8-9BF6-A2BBFEFD4519}">
      <dgm:prSet/>
      <dgm:spPr/>
      <dgm:t>
        <a:bodyPr/>
        <a:lstStyle/>
        <a:p>
          <a:endParaRPr lang="en-IN"/>
        </a:p>
      </dgm:t>
    </dgm:pt>
    <dgm:pt modelId="{23B2AEB4-C47A-4BE1-B4A2-0EAA0D1307B2}" type="sibTrans" cxnId="{7503677B-5E52-41A8-9BF6-A2BBFEFD4519}">
      <dgm:prSet/>
      <dgm:spPr/>
      <dgm:t>
        <a:bodyPr/>
        <a:lstStyle/>
        <a:p>
          <a:endParaRPr lang="en-IN"/>
        </a:p>
      </dgm:t>
    </dgm:pt>
    <dgm:pt modelId="{7B0955E3-E15A-4353-B005-0AAB562B7D6F}">
      <dgm:prSet custT="1"/>
      <dgm:spPr/>
      <dgm:t>
        <a:bodyPr/>
        <a:lstStyle/>
        <a:p>
          <a:r>
            <a:rPr lang="en-US" sz="1160" baseline="0" dirty="0">
              <a:solidFill>
                <a:sysClr val="windowText" lastClr="000000"/>
              </a:solidFill>
            </a:rPr>
            <a:t>Variable Y from Column class using dataset_part2.csv</a:t>
          </a:r>
          <a:endParaRPr lang="en-IN" sz="1160" baseline="0" dirty="0">
            <a:solidFill>
              <a:sysClr val="windowText" lastClr="000000"/>
            </a:solidFill>
          </a:endParaRPr>
        </a:p>
      </dgm:t>
    </dgm:pt>
    <dgm:pt modelId="{16FE4CAE-FDB6-4198-BAF7-924067EA9223}" type="parTrans" cxnId="{A16E2B5E-DBE0-4B34-99EB-D94740A10995}">
      <dgm:prSet/>
      <dgm:spPr/>
      <dgm:t>
        <a:bodyPr/>
        <a:lstStyle/>
        <a:p>
          <a:endParaRPr lang="en-IN"/>
        </a:p>
      </dgm:t>
    </dgm:pt>
    <dgm:pt modelId="{7EF0AFCB-82B5-4230-8251-69DCEF01129F}" type="sibTrans" cxnId="{A16E2B5E-DBE0-4B34-99EB-D94740A10995}">
      <dgm:prSet/>
      <dgm:spPr/>
      <dgm:t>
        <a:bodyPr/>
        <a:lstStyle/>
        <a:p>
          <a:endParaRPr lang="en-IN"/>
        </a:p>
      </dgm:t>
    </dgm:pt>
    <dgm:pt modelId="{13406543-5492-4A93-A4E8-33BF3713CDCA}">
      <dgm:prSet custT="1"/>
      <dgm:spPr/>
      <dgm:t>
        <a:bodyPr/>
        <a:lstStyle/>
        <a:p>
          <a:r>
            <a:rPr lang="en-US" sz="1160" baseline="0" dirty="0">
              <a:solidFill>
                <a:sysClr val="windowText" lastClr="000000"/>
              </a:solidFill>
            </a:rPr>
            <a:t>Variable X creation using </a:t>
          </a:r>
          <a:r>
            <a:rPr lang="en-US" sz="1160" baseline="0" dirty="0" err="1">
              <a:solidFill>
                <a:sysClr val="windowText" lastClr="000000"/>
              </a:solidFill>
            </a:rPr>
            <a:t>features_one_hot</a:t>
          </a:r>
          <a:r>
            <a:rPr lang="en-US" sz="1160" baseline="0" dirty="0">
              <a:solidFill>
                <a:sysClr val="windowText" lastClr="000000"/>
              </a:solidFill>
            </a:rPr>
            <a:t> </a:t>
          </a:r>
          <a:r>
            <a:rPr lang="en-US" sz="1160" baseline="0" dirty="0" err="1">
              <a:solidFill>
                <a:sysClr val="windowText" lastClr="000000"/>
              </a:solidFill>
            </a:rPr>
            <a:t>dataframe</a:t>
          </a:r>
          <a:r>
            <a:rPr lang="en-US" sz="1160" baseline="0" dirty="0">
              <a:solidFill>
                <a:sysClr val="windowText" lastClr="000000"/>
              </a:solidFill>
            </a:rPr>
            <a:t> from dataset_part3.csv</a:t>
          </a:r>
          <a:endParaRPr lang="en-IN" sz="1160" baseline="0" dirty="0">
            <a:solidFill>
              <a:sysClr val="windowText" lastClr="000000"/>
            </a:solidFill>
          </a:endParaRPr>
        </a:p>
      </dgm:t>
    </dgm:pt>
    <dgm:pt modelId="{FDE1B56C-26B4-4A35-AAC3-275976E9EAC2}" type="parTrans" cxnId="{8D6C6E94-6EE5-410B-932E-C1F75EA75112}">
      <dgm:prSet/>
      <dgm:spPr/>
      <dgm:t>
        <a:bodyPr/>
        <a:lstStyle/>
        <a:p>
          <a:endParaRPr lang="en-IN"/>
        </a:p>
      </dgm:t>
    </dgm:pt>
    <dgm:pt modelId="{664FA80F-A055-42DD-9F10-76A7EB530B3F}" type="sibTrans" cxnId="{8D6C6E94-6EE5-410B-932E-C1F75EA75112}">
      <dgm:prSet/>
      <dgm:spPr/>
      <dgm:t>
        <a:bodyPr/>
        <a:lstStyle/>
        <a:p>
          <a:endParaRPr lang="en-IN"/>
        </a:p>
      </dgm:t>
    </dgm:pt>
    <dgm:pt modelId="{11A814CF-0C6F-4586-B5BC-34E6E2E33166}">
      <dgm:prSet custT="1"/>
      <dgm:spPr/>
      <dgm:t>
        <a:bodyPr/>
        <a:lstStyle/>
        <a:p>
          <a:r>
            <a:rPr lang="en-US" sz="1160" baseline="0" dirty="0" err="1">
              <a:solidFill>
                <a:sysClr val="windowText" lastClr="000000"/>
              </a:solidFill>
            </a:rPr>
            <a:t>Train_test_split</a:t>
          </a:r>
          <a:r>
            <a:rPr lang="en-US" sz="1160" baseline="0" dirty="0">
              <a:solidFill>
                <a:sysClr val="windowText" lastClr="000000"/>
              </a:solidFill>
            </a:rPr>
            <a:t> to split the data into training and test data</a:t>
          </a:r>
          <a:endParaRPr lang="en-IN" sz="1160" baseline="0" dirty="0">
            <a:solidFill>
              <a:sysClr val="windowText" lastClr="000000"/>
            </a:solidFill>
          </a:endParaRPr>
        </a:p>
      </dgm:t>
    </dgm:pt>
    <dgm:pt modelId="{A3F43D95-8D9B-4145-95BF-AD78665F6D67}" type="parTrans" cxnId="{18ED7BAC-8031-4600-8AA9-B2287C6FC92E}">
      <dgm:prSet/>
      <dgm:spPr/>
      <dgm:t>
        <a:bodyPr/>
        <a:lstStyle/>
        <a:p>
          <a:endParaRPr lang="en-IN"/>
        </a:p>
      </dgm:t>
    </dgm:pt>
    <dgm:pt modelId="{C4B66181-BB9F-4897-8022-47618DE56A5B}" type="sibTrans" cxnId="{18ED7BAC-8031-4600-8AA9-B2287C6FC92E}">
      <dgm:prSet/>
      <dgm:spPr/>
      <dgm:t>
        <a:bodyPr/>
        <a:lstStyle/>
        <a:p>
          <a:endParaRPr lang="en-IN"/>
        </a:p>
      </dgm:t>
    </dgm:pt>
    <dgm:pt modelId="{08399382-59A6-40FC-949E-8B0CE8A1104E}">
      <dgm:prSet custT="1"/>
      <dgm:spPr/>
      <dgm:t>
        <a:bodyPr/>
        <a:lstStyle/>
        <a:p>
          <a:r>
            <a:rPr lang="en-US" sz="1160" baseline="0" dirty="0">
              <a:solidFill>
                <a:sysClr val="windowText" lastClr="000000"/>
              </a:solidFill>
            </a:rPr>
            <a:t>Creation of Logistic </a:t>
          </a:r>
          <a:r>
            <a:rPr lang="en-US" sz="1160" baseline="0" dirty="0" err="1">
              <a:solidFill>
                <a:sysClr val="windowText" lastClr="000000"/>
              </a:solidFill>
            </a:rPr>
            <a:t>regression,svm,decision</a:t>
          </a:r>
          <a:r>
            <a:rPr lang="en-US" sz="1160" baseline="0" dirty="0">
              <a:solidFill>
                <a:sysClr val="windowText" lastClr="000000"/>
              </a:solidFill>
            </a:rPr>
            <a:t> </a:t>
          </a:r>
          <a:r>
            <a:rPr lang="en-US" sz="1160" baseline="0" dirty="0" err="1">
              <a:solidFill>
                <a:sysClr val="windowText" lastClr="000000"/>
              </a:solidFill>
            </a:rPr>
            <a:t>tree,Knn,GridsearchCV</a:t>
          </a:r>
          <a:r>
            <a:rPr lang="en-US" sz="1160" baseline="0" dirty="0">
              <a:solidFill>
                <a:sysClr val="windowText" lastClr="000000"/>
              </a:solidFill>
            </a:rPr>
            <a:t> obj</a:t>
          </a:r>
          <a:endParaRPr lang="en-IN" sz="1160" baseline="0" dirty="0">
            <a:solidFill>
              <a:sysClr val="windowText" lastClr="000000"/>
            </a:solidFill>
          </a:endParaRPr>
        </a:p>
      </dgm:t>
    </dgm:pt>
    <dgm:pt modelId="{5133F8F4-AA5A-4F85-88BF-4D117F3FBB20}" type="parTrans" cxnId="{B48E6624-7C41-4CF3-A285-4E5BAC1D00FB}">
      <dgm:prSet/>
      <dgm:spPr/>
      <dgm:t>
        <a:bodyPr/>
        <a:lstStyle/>
        <a:p>
          <a:endParaRPr lang="en-IN"/>
        </a:p>
      </dgm:t>
    </dgm:pt>
    <dgm:pt modelId="{408032DF-335E-46C5-BE18-08E88F01D139}" type="sibTrans" cxnId="{B48E6624-7C41-4CF3-A285-4E5BAC1D00FB}">
      <dgm:prSet/>
      <dgm:spPr/>
      <dgm:t>
        <a:bodyPr/>
        <a:lstStyle/>
        <a:p>
          <a:endParaRPr lang="en-IN"/>
        </a:p>
      </dgm:t>
    </dgm:pt>
    <dgm:pt modelId="{0BDB557A-2B94-4237-A9D5-7A7DB5CF00D9}">
      <dgm:prSet custT="1"/>
      <dgm:spPr/>
      <dgm:t>
        <a:bodyPr/>
        <a:lstStyle/>
        <a:p>
          <a:r>
            <a:rPr lang="en-US" sz="1160" baseline="0" dirty="0">
              <a:solidFill>
                <a:sysClr val="windowText" lastClr="000000"/>
              </a:solidFill>
            </a:rPr>
            <a:t>Best </a:t>
          </a:r>
          <a:r>
            <a:rPr lang="en-US" sz="1160" baseline="0" dirty="0" err="1">
              <a:solidFill>
                <a:sysClr val="windowText" lastClr="000000"/>
              </a:solidFill>
            </a:rPr>
            <a:t>Parameter,accuracy,confusion</a:t>
          </a:r>
          <a:r>
            <a:rPr lang="en-US" sz="1160" baseline="0" dirty="0">
              <a:solidFill>
                <a:sysClr val="windowText" lastClr="000000"/>
              </a:solidFill>
            </a:rPr>
            <a:t> matrix</a:t>
          </a:r>
          <a:endParaRPr lang="en-IN" sz="1160" baseline="0" dirty="0">
            <a:solidFill>
              <a:sysClr val="windowText" lastClr="000000"/>
            </a:solidFill>
          </a:endParaRPr>
        </a:p>
      </dgm:t>
    </dgm:pt>
    <dgm:pt modelId="{757EDECD-F484-46CB-A54F-2EE74724CA4D}" type="parTrans" cxnId="{B7E730D5-5D3A-437A-BD49-587DA8603AA8}">
      <dgm:prSet/>
      <dgm:spPr/>
      <dgm:t>
        <a:bodyPr/>
        <a:lstStyle/>
        <a:p>
          <a:endParaRPr lang="en-IN"/>
        </a:p>
      </dgm:t>
    </dgm:pt>
    <dgm:pt modelId="{09476BD8-7EF2-478B-BE2B-398DD1A0DD70}" type="sibTrans" cxnId="{B7E730D5-5D3A-437A-BD49-587DA8603AA8}">
      <dgm:prSet/>
      <dgm:spPr/>
      <dgm:t>
        <a:bodyPr/>
        <a:lstStyle/>
        <a:p>
          <a:endParaRPr lang="en-IN"/>
        </a:p>
      </dgm:t>
    </dgm:pt>
    <dgm:pt modelId="{0084FF78-7B6A-4D4B-9C48-DB6F2076AD81}">
      <dgm:prSet custT="1"/>
      <dgm:spPr/>
      <dgm:t>
        <a:bodyPr/>
        <a:lstStyle/>
        <a:p>
          <a:r>
            <a:rPr lang="en-US" sz="1160" baseline="0" dirty="0">
              <a:solidFill>
                <a:sysClr val="windowText" lastClr="000000"/>
              </a:solidFill>
            </a:rPr>
            <a:t>Selecting best method</a:t>
          </a:r>
          <a:endParaRPr lang="en-IN" sz="1160" baseline="0" dirty="0">
            <a:solidFill>
              <a:sysClr val="windowText" lastClr="000000"/>
            </a:solidFill>
          </a:endParaRPr>
        </a:p>
      </dgm:t>
    </dgm:pt>
    <dgm:pt modelId="{121BA39C-622F-4D53-BD18-C5E8CFE71E7E}" type="parTrans" cxnId="{B525AEC9-D10E-4532-8D33-4AA86657EFF9}">
      <dgm:prSet/>
      <dgm:spPr/>
      <dgm:t>
        <a:bodyPr/>
        <a:lstStyle/>
        <a:p>
          <a:endParaRPr lang="en-IN"/>
        </a:p>
      </dgm:t>
    </dgm:pt>
    <dgm:pt modelId="{9FC46336-C318-4906-AFEB-2F632B073CEA}" type="sibTrans" cxnId="{B525AEC9-D10E-4532-8D33-4AA86657EFF9}">
      <dgm:prSet/>
      <dgm:spPr/>
      <dgm:t>
        <a:bodyPr/>
        <a:lstStyle/>
        <a:p>
          <a:endParaRPr lang="en-IN"/>
        </a:p>
      </dgm:t>
    </dgm:pt>
    <dgm:pt modelId="{78762347-6DD7-42B2-BDF0-E5D38271A9BD}" type="pres">
      <dgm:prSet presAssocID="{44A9D14A-39B6-49B5-985E-11CFB2662C40}" presName="diagram" presStyleCnt="0">
        <dgm:presLayoutVars>
          <dgm:dir/>
          <dgm:resizeHandles val="exact"/>
        </dgm:presLayoutVars>
      </dgm:prSet>
      <dgm:spPr/>
    </dgm:pt>
    <dgm:pt modelId="{B9A4EE47-2130-4FC1-8616-316E0E568241}" type="pres">
      <dgm:prSet presAssocID="{29913391-C92E-429D-94B9-D88F991DB7BD}" presName="node" presStyleLbl="node1" presStyleIdx="0" presStyleCnt="7">
        <dgm:presLayoutVars>
          <dgm:bulletEnabled val="1"/>
        </dgm:presLayoutVars>
      </dgm:prSet>
      <dgm:spPr/>
    </dgm:pt>
    <dgm:pt modelId="{E098FCE2-BE51-480C-A82C-61289CD8EC5B}" type="pres">
      <dgm:prSet presAssocID="{23B2AEB4-C47A-4BE1-B4A2-0EAA0D1307B2}" presName="sibTrans" presStyleLbl="sibTrans2D1" presStyleIdx="0" presStyleCnt="6"/>
      <dgm:spPr/>
    </dgm:pt>
    <dgm:pt modelId="{B0CCC63E-F964-4CF3-A9CF-1CFCB2304110}" type="pres">
      <dgm:prSet presAssocID="{23B2AEB4-C47A-4BE1-B4A2-0EAA0D1307B2}" presName="connectorText" presStyleLbl="sibTrans2D1" presStyleIdx="0" presStyleCnt="6"/>
      <dgm:spPr/>
    </dgm:pt>
    <dgm:pt modelId="{C44117C0-1469-4769-A711-6398DAB77775}" type="pres">
      <dgm:prSet presAssocID="{7B0955E3-E15A-4353-B005-0AAB562B7D6F}" presName="node" presStyleLbl="node1" presStyleIdx="1" presStyleCnt="7">
        <dgm:presLayoutVars>
          <dgm:bulletEnabled val="1"/>
        </dgm:presLayoutVars>
      </dgm:prSet>
      <dgm:spPr/>
    </dgm:pt>
    <dgm:pt modelId="{B2E8B00F-B77F-4C4C-9E19-2694286D6FFA}" type="pres">
      <dgm:prSet presAssocID="{7EF0AFCB-82B5-4230-8251-69DCEF01129F}" presName="sibTrans" presStyleLbl="sibTrans2D1" presStyleIdx="1" presStyleCnt="6"/>
      <dgm:spPr/>
    </dgm:pt>
    <dgm:pt modelId="{555C7D16-FC6B-42DE-AC5C-35D874E56E10}" type="pres">
      <dgm:prSet presAssocID="{7EF0AFCB-82B5-4230-8251-69DCEF01129F}" presName="connectorText" presStyleLbl="sibTrans2D1" presStyleIdx="1" presStyleCnt="6"/>
      <dgm:spPr/>
    </dgm:pt>
    <dgm:pt modelId="{1378C7F5-9DC1-4A7E-9181-8E24196E2F0D}" type="pres">
      <dgm:prSet presAssocID="{13406543-5492-4A93-A4E8-33BF3713CDCA}" presName="node" presStyleLbl="node1" presStyleIdx="2" presStyleCnt="7">
        <dgm:presLayoutVars>
          <dgm:bulletEnabled val="1"/>
        </dgm:presLayoutVars>
      </dgm:prSet>
      <dgm:spPr/>
    </dgm:pt>
    <dgm:pt modelId="{FB096607-A465-4308-A276-B606529AAA88}" type="pres">
      <dgm:prSet presAssocID="{664FA80F-A055-42DD-9F10-76A7EB530B3F}" presName="sibTrans" presStyleLbl="sibTrans2D1" presStyleIdx="2" presStyleCnt="6"/>
      <dgm:spPr/>
    </dgm:pt>
    <dgm:pt modelId="{43FDD154-57C0-4F45-94B6-67E6F0A674D9}" type="pres">
      <dgm:prSet presAssocID="{664FA80F-A055-42DD-9F10-76A7EB530B3F}" presName="connectorText" presStyleLbl="sibTrans2D1" presStyleIdx="2" presStyleCnt="6"/>
      <dgm:spPr/>
    </dgm:pt>
    <dgm:pt modelId="{EFFC26C6-2A2A-4D0D-993D-3831347D18CD}" type="pres">
      <dgm:prSet presAssocID="{11A814CF-0C6F-4586-B5BC-34E6E2E33166}" presName="node" presStyleLbl="node1" presStyleIdx="3" presStyleCnt="7">
        <dgm:presLayoutVars>
          <dgm:bulletEnabled val="1"/>
        </dgm:presLayoutVars>
      </dgm:prSet>
      <dgm:spPr/>
    </dgm:pt>
    <dgm:pt modelId="{343266EA-8751-4498-B8BC-E2381DA65935}" type="pres">
      <dgm:prSet presAssocID="{C4B66181-BB9F-4897-8022-47618DE56A5B}" presName="sibTrans" presStyleLbl="sibTrans2D1" presStyleIdx="3" presStyleCnt="6"/>
      <dgm:spPr/>
    </dgm:pt>
    <dgm:pt modelId="{49DA6713-BCA3-42CD-9F7A-D955BCF54352}" type="pres">
      <dgm:prSet presAssocID="{C4B66181-BB9F-4897-8022-47618DE56A5B}" presName="connectorText" presStyleLbl="sibTrans2D1" presStyleIdx="3" presStyleCnt="6"/>
      <dgm:spPr/>
    </dgm:pt>
    <dgm:pt modelId="{53AF90AD-848F-4631-898A-A10C7753BB77}" type="pres">
      <dgm:prSet presAssocID="{08399382-59A6-40FC-949E-8B0CE8A1104E}" presName="node" presStyleLbl="node1" presStyleIdx="4" presStyleCnt="7">
        <dgm:presLayoutVars>
          <dgm:bulletEnabled val="1"/>
        </dgm:presLayoutVars>
      </dgm:prSet>
      <dgm:spPr/>
    </dgm:pt>
    <dgm:pt modelId="{5BD162C9-C087-482E-9D6E-40BB47599411}" type="pres">
      <dgm:prSet presAssocID="{408032DF-335E-46C5-BE18-08E88F01D139}" presName="sibTrans" presStyleLbl="sibTrans2D1" presStyleIdx="4" presStyleCnt="6"/>
      <dgm:spPr/>
    </dgm:pt>
    <dgm:pt modelId="{7877BDDA-1282-403F-A8BA-D99B3F2FDA1D}" type="pres">
      <dgm:prSet presAssocID="{408032DF-335E-46C5-BE18-08E88F01D139}" presName="connectorText" presStyleLbl="sibTrans2D1" presStyleIdx="4" presStyleCnt="6"/>
      <dgm:spPr/>
    </dgm:pt>
    <dgm:pt modelId="{FBEF7CCA-5819-41AB-B0D4-425D6D2E0BDA}" type="pres">
      <dgm:prSet presAssocID="{0BDB557A-2B94-4237-A9D5-7A7DB5CF00D9}" presName="node" presStyleLbl="node1" presStyleIdx="5" presStyleCnt="7">
        <dgm:presLayoutVars>
          <dgm:bulletEnabled val="1"/>
        </dgm:presLayoutVars>
      </dgm:prSet>
      <dgm:spPr/>
    </dgm:pt>
    <dgm:pt modelId="{ED3979D5-DE88-43EF-BAFA-B5C9F3782A6E}" type="pres">
      <dgm:prSet presAssocID="{09476BD8-7EF2-478B-BE2B-398DD1A0DD70}" presName="sibTrans" presStyleLbl="sibTrans2D1" presStyleIdx="5" presStyleCnt="6"/>
      <dgm:spPr/>
    </dgm:pt>
    <dgm:pt modelId="{22752CD5-0DEA-4D17-9663-FEC50AF8ADBC}" type="pres">
      <dgm:prSet presAssocID="{09476BD8-7EF2-478B-BE2B-398DD1A0DD70}" presName="connectorText" presStyleLbl="sibTrans2D1" presStyleIdx="5" presStyleCnt="6"/>
      <dgm:spPr/>
    </dgm:pt>
    <dgm:pt modelId="{3BC9159F-2312-4344-B1E7-E91119A06403}" type="pres">
      <dgm:prSet presAssocID="{0084FF78-7B6A-4D4B-9C48-DB6F2076AD81}" presName="node" presStyleLbl="node1" presStyleIdx="6" presStyleCnt="7">
        <dgm:presLayoutVars>
          <dgm:bulletEnabled val="1"/>
        </dgm:presLayoutVars>
      </dgm:prSet>
      <dgm:spPr/>
    </dgm:pt>
  </dgm:ptLst>
  <dgm:cxnLst>
    <dgm:cxn modelId="{365DBF0B-B1A1-4FE9-B6F2-83D7D7147C4D}" type="presOf" srcId="{7B0955E3-E15A-4353-B005-0AAB562B7D6F}" destId="{C44117C0-1469-4769-A711-6398DAB77775}" srcOrd="0" destOrd="0" presId="urn:microsoft.com/office/officeart/2005/8/layout/process5"/>
    <dgm:cxn modelId="{824ECC0B-65BE-49E3-A88D-7E5E2D1CC428}" type="presOf" srcId="{11A814CF-0C6F-4586-B5BC-34E6E2E33166}" destId="{EFFC26C6-2A2A-4D0D-993D-3831347D18CD}" srcOrd="0" destOrd="0" presId="urn:microsoft.com/office/officeart/2005/8/layout/process5"/>
    <dgm:cxn modelId="{B794AB1B-18B6-411A-995B-1FA1AC669DB3}" type="presOf" srcId="{408032DF-335E-46C5-BE18-08E88F01D139}" destId="{5BD162C9-C087-482E-9D6E-40BB47599411}" srcOrd="0" destOrd="0" presId="urn:microsoft.com/office/officeart/2005/8/layout/process5"/>
    <dgm:cxn modelId="{B48E6624-7C41-4CF3-A285-4E5BAC1D00FB}" srcId="{44A9D14A-39B6-49B5-985E-11CFB2662C40}" destId="{08399382-59A6-40FC-949E-8B0CE8A1104E}" srcOrd="4" destOrd="0" parTransId="{5133F8F4-AA5A-4F85-88BF-4D117F3FBB20}" sibTransId="{408032DF-335E-46C5-BE18-08E88F01D139}"/>
    <dgm:cxn modelId="{E7E9DB26-0307-4FF1-9604-61002DFC82F8}" type="presOf" srcId="{7EF0AFCB-82B5-4230-8251-69DCEF01129F}" destId="{B2E8B00F-B77F-4C4C-9E19-2694286D6FFA}" srcOrd="0" destOrd="0" presId="urn:microsoft.com/office/officeart/2005/8/layout/process5"/>
    <dgm:cxn modelId="{3843EE39-8F71-4B15-B263-8CB69FB04755}" type="presOf" srcId="{23B2AEB4-C47A-4BE1-B4A2-0EAA0D1307B2}" destId="{B0CCC63E-F964-4CF3-A9CF-1CFCB2304110}" srcOrd="1" destOrd="0" presId="urn:microsoft.com/office/officeart/2005/8/layout/process5"/>
    <dgm:cxn modelId="{A16E2B5E-DBE0-4B34-99EB-D94740A10995}" srcId="{44A9D14A-39B6-49B5-985E-11CFB2662C40}" destId="{7B0955E3-E15A-4353-B005-0AAB562B7D6F}" srcOrd="1" destOrd="0" parTransId="{16FE4CAE-FDB6-4198-BAF7-924067EA9223}" sibTransId="{7EF0AFCB-82B5-4230-8251-69DCEF01129F}"/>
    <dgm:cxn modelId="{E3AE0164-1873-4AEA-9561-232EC63CAE33}" type="presOf" srcId="{C4B66181-BB9F-4897-8022-47618DE56A5B}" destId="{343266EA-8751-4498-B8BC-E2381DA65935}" srcOrd="0" destOrd="0" presId="urn:microsoft.com/office/officeart/2005/8/layout/process5"/>
    <dgm:cxn modelId="{237A8E78-9FBB-482F-B1DC-9EB64B5E2015}" type="presOf" srcId="{08399382-59A6-40FC-949E-8B0CE8A1104E}" destId="{53AF90AD-848F-4631-898A-A10C7753BB77}" srcOrd="0" destOrd="0" presId="urn:microsoft.com/office/officeart/2005/8/layout/process5"/>
    <dgm:cxn modelId="{54C0EF79-473A-44D3-B179-396155AF687F}" type="presOf" srcId="{0BDB557A-2B94-4237-A9D5-7A7DB5CF00D9}" destId="{FBEF7CCA-5819-41AB-B0D4-425D6D2E0BDA}" srcOrd="0" destOrd="0" presId="urn:microsoft.com/office/officeart/2005/8/layout/process5"/>
    <dgm:cxn modelId="{7503677B-5E52-41A8-9BF6-A2BBFEFD4519}" srcId="{44A9D14A-39B6-49B5-985E-11CFB2662C40}" destId="{29913391-C92E-429D-94B9-D88F991DB7BD}" srcOrd="0" destOrd="0" parTransId="{E2C05C45-1463-4114-A24A-DF967B44B597}" sibTransId="{23B2AEB4-C47A-4BE1-B4A2-0EAA0D1307B2}"/>
    <dgm:cxn modelId="{75BD7883-B694-4B60-976B-2074BD083034}" type="presOf" srcId="{0084FF78-7B6A-4D4B-9C48-DB6F2076AD81}" destId="{3BC9159F-2312-4344-B1E7-E91119A06403}" srcOrd="0" destOrd="0" presId="urn:microsoft.com/office/officeart/2005/8/layout/process5"/>
    <dgm:cxn modelId="{3F040988-10AF-4613-9517-37F7F0D0C7ED}" type="presOf" srcId="{29913391-C92E-429D-94B9-D88F991DB7BD}" destId="{B9A4EE47-2130-4FC1-8616-316E0E568241}" srcOrd="0" destOrd="0" presId="urn:microsoft.com/office/officeart/2005/8/layout/process5"/>
    <dgm:cxn modelId="{30876F93-6B20-4A92-B093-CC98226E5C6A}" type="presOf" srcId="{09476BD8-7EF2-478B-BE2B-398DD1A0DD70}" destId="{22752CD5-0DEA-4D17-9663-FEC50AF8ADBC}" srcOrd="1" destOrd="0" presId="urn:microsoft.com/office/officeart/2005/8/layout/process5"/>
    <dgm:cxn modelId="{8D6C6E94-6EE5-410B-932E-C1F75EA75112}" srcId="{44A9D14A-39B6-49B5-985E-11CFB2662C40}" destId="{13406543-5492-4A93-A4E8-33BF3713CDCA}" srcOrd="2" destOrd="0" parTransId="{FDE1B56C-26B4-4A35-AAC3-275976E9EAC2}" sibTransId="{664FA80F-A055-42DD-9F10-76A7EB530B3F}"/>
    <dgm:cxn modelId="{6EFC3FA3-6B5D-4EFA-8246-3C685ECAE9E0}" type="presOf" srcId="{44A9D14A-39B6-49B5-985E-11CFB2662C40}" destId="{78762347-6DD7-42B2-BDF0-E5D38271A9BD}" srcOrd="0" destOrd="0" presId="urn:microsoft.com/office/officeart/2005/8/layout/process5"/>
    <dgm:cxn modelId="{18ED7BAC-8031-4600-8AA9-B2287C6FC92E}" srcId="{44A9D14A-39B6-49B5-985E-11CFB2662C40}" destId="{11A814CF-0C6F-4586-B5BC-34E6E2E33166}" srcOrd="3" destOrd="0" parTransId="{A3F43D95-8D9B-4145-95BF-AD78665F6D67}" sibTransId="{C4B66181-BB9F-4897-8022-47618DE56A5B}"/>
    <dgm:cxn modelId="{B6C46EB1-3EFC-48D5-8AC9-FB0280B6B80F}" type="presOf" srcId="{13406543-5492-4A93-A4E8-33BF3713CDCA}" destId="{1378C7F5-9DC1-4A7E-9181-8E24196E2F0D}" srcOrd="0" destOrd="0" presId="urn:microsoft.com/office/officeart/2005/8/layout/process5"/>
    <dgm:cxn modelId="{6F962EB6-BFAA-4909-A1FB-7D2AC47DB8DD}" type="presOf" srcId="{7EF0AFCB-82B5-4230-8251-69DCEF01129F}" destId="{555C7D16-FC6B-42DE-AC5C-35D874E56E10}" srcOrd="1" destOrd="0" presId="urn:microsoft.com/office/officeart/2005/8/layout/process5"/>
    <dgm:cxn modelId="{7C9FE6C5-BA07-4CDC-91AC-A4B8526D48C7}" type="presOf" srcId="{664FA80F-A055-42DD-9F10-76A7EB530B3F}" destId="{43FDD154-57C0-4F45-94B6-67E6F0A674D9}" srcOrd="1" destOrd="0" presId="urn:microsoft.com/office/officeart/2005/8/layout/process5"/>
    <dgm:cxn modelId="{B525AEC9-D10E-4532-8D33-4AA86657EFF9}" srcId="{44A9D14A-39B6-49B5-985E-11CFB2662C40}" destId="{0084FF78-7B6A-4D4B-9C48-DB6F2076AD81}" srcOrd="6" destOrd="0" parTransId="{121BA39C-622F-4D53-BD18-C5E8CFE71E7E}" sibTransId="{9FC46336-C318-4906-AFEB-2F632B073CEA}"/>
    <dgm:cxn modelId="{56D41ACF-D70D-4B0B-A9F3-638A25BCBC76}" type="presOf" srcId="{23B2AEB4-C47A-4BE1-B4A2-0EAA0D1307B2}" destId="{E098FCE2-BE51-480C-A82C-61289CD8EC5B}" srcOrd="0" destOrd="0" presId="urn:microsoft.com/office/officeart/2005/8/layout/process5"/>
    <dgm:cxn modelId="{B7E730D5-5D3A-437A-BD49-587DA8603AA8}" srcId="{44A9D14A-39B6-49B5-985E-11CFB2662C40}" destId="{0BDB557A-2B94-4237-A9D5-7A7DB5CF00D9}" srcOrd="5" destOrd="0" parTransId="{757EDECD-F484-46CB-A54F-2EE74724CA4D}" sibTransId="{09476BD8-7EF2-478B-BE2B-398DD1A0DD70}"/>
    <dgm:cxn modelId="{11DBB5EE-BD0D-4D1A-B6F7-A1023F30B8A4}" type="presOf" srcId="{408032DF-335E-46C5-BE18-08E88F01D139}" destId="{7877BDDA-1282-403F-A8BA-D99B3F2FDA1D}" srcOrd="1" destOrd="0" presId="urn:microsoft.com/office/officeart/2005/8/layout/process5"/>
    <dgm:cxn modelId="{BF0EA8F7-40E2-4BD4-B600-32F2F64EC3EB}" type="presOf" srcId="{09476BD8-7EF2-478B-BE2B-398DD1A0DD70}" destId="{ED3979D5-DE88-43EF-BAFA-B5C9F3782A6E}" srcOrd="0" destOrd="0" presId="urn:microsoft.com/office/officeart/2005/8/layout/process5"/>
    <dgm:cxn modelId="{43F851FD-62BE-4C6C-8FA6-0EBC7FF23BE1}" type="presOf" srcId="{664FA80F-A055-42DD-9F10-76A7EB530B3F}" destId="{FB096607-A465-4308-A276-B606529AAA88}" srcOrd="0" destOrd="0" presId="urn:microsoft.com/office/officeart/2005/8/layout/process5"/>
    <dgm:cxn modelId="{9DA7BAFE-9816-4CB5-BC8A-D076F6101E24}" type="presOf" srcId="{C4B66181-BB9F-4897-8022-47618DE56A5B}" destId="{49DA6713-BCA3-42CD-9F7A-D955BCF54352}" srcOrd="1" destOrd="0" presId="urn:microsoft.com/office/officeart/2005/8/layout/process5"/>
    <dgm:cxn modelId="{DA9A0AA6-A6EA-40D1-B539-C23C18FC99B8}" type="presParOf" srcId="{78762347-6DD7-42B2-BDF0-E5D38271A9BD}" destId="{B9A4EE47-2130-4FC1-8616-316E0E568241}" srcOrd="0" destOrd="0" presId="urn:microsoft.com/office/officeart/2005/8/layout/process5"/>
    <dgm:cxn modelId="{7810AE6B-CE7A-4E22-89A6-124C88BDBB69}" type="presParOf" srcId="{78762347-6DD7-42B2-BDF0-E5D38271A9BD}" destId="{E098FCE2-BE51-480C-A82C-61289CD8EC5B}" srcOrd="1" destOrd="0" presId="urn:microsoft.com/office/officeart/2005/8/layout/process5"/>
    <dgm:cxn modelId="{E65E54D1-5328-46B5-9882-2C5DD8900DE2}" type="presParOf" srcId="{E098FCE2-BE51-480C-A82C-61289CD8EC5B}" destId="{B0CCC63E-F964-4CF3-A9CF-1CFCB2304110}" srcOrd="0" destOrd="0" presId="urn:microsoft.com/office/officeart/2005/8/layout/process5"/>
    <dgm:cxn modelId="{7CF28C0D-98BF-482F-B8C0-9BB7E1B62BFB}" type="presParOf" srcId="{78762347-6DD7-42B2-BDF0-E5D38271A9BD}" destId="{C44117C0-1469-4769-A711-6398DAB77775}" srcOrd="2" destOrd="0" presId="urn:microsoft.com/office/officeart/2005/8/layout/process5"/>
    <dgm:cxn modelId="{F1FF4C70-E5F2-4B25-A392-ADB6BA9325F0}" type="presParOf" srcId="{78762347-6DD7-42B2-BDF0-E5D38271A9BD}" destId="{B2E8B00F-B77F-4C4C-9E19-2694286D6FFA}" srcOrd="3" destOrd="0" presId="urn:microsoft.com/office/officeart/2005/8/layout/process5"/>
    <dgm:cxn modelId="{915A1039-58B5-45A4-90E8-713E8375E5AB}" type="presParOf" srcId="{B2E8B00F-B77F-4C4C-9E19-2694286D6FFA}" destId="{555C7D16-FC6B-42DE-AC5C-35D874E56E10}" srcOrd="0" destOrd="0" presId="urn:microsoft.com/office/officeart/2005/8/layout/process5"/>
    <dgm:cxn modelId="{98CF0FBC-A008-4E78-8F34-8471B8E2DF71}" type="presParOf" srcId="{78762347-6DD7-42B2-BDF0-E5D38271A9BD}" destId="{1378C7F5-9DC1-4A7E-9181-8E24196E2F0D}" srcOrd="4" destOrd="0" presId="urn:microsoft.com/office/officeart/2005/8/layout/process5"/>
    <dgm:cxn modelId="{4DB427B2-865C-42F6-9EDB-B4F9755D15CA}" type="presParOf" srcId="{78762347-6DD7-42B2-BDF0-E5D38271A9BD}" destId="{FB096607-A465-4308-A276-B606529AAA88}" srcOrd="5" destOrd="0" presId="urn:microsoft.com/office/officeart/2005/8/layout/process5"/>
    <dgm:cxn modelId="{24771086-8661-4FAE-8AD4-974F8C52BC54}" type="presParOf" srcId="{FB096607-A465-4308-A276-B606529AAA88}" destId="{43FDD154-57C0-4F45-94B6-67E6F0A674D9}" srcOrd="0" destOrd="0" presId="urn:microsoft.com/office/officeart/2005/8/layout/process5"/>
    <dgm:cxn modelId="{27E64B8A-DC1E-4B7F-A4D6-49B1C615D6E8}" type="presParOf" srcId="{78762347-6DD7-42B2-BDF0-E5D38271A9BD}" destId="{EFFC26C6-2A2A-4D0D-993D-3831347D18CD}" srcOrd="6" destOrd="0" presId="urn:microsoft.com/office/officeart/2005/8/layout/process5"/>
    <dgm:cxn modelId="{CD570391-D31E-4197-A66D-AE8F88061EED}" type="presParOf" srcId="{78762347-6DD7-42B2-BDF0-E5D38271A9BD}" destId="{343266EA-8751-4498-B8BC-E2381DA65935}" srcOrd="7" destOrd="0" presId="urn:microsoft.com/office/officeart/2005/8/layout/process5"/>
    <dgm:cxn modelId="{08E46061-A3DB-4DFF-B317-6AC9C45C29B0}" type="presParOf" srcId="{343266EA-8751-4498-B8BC-E2381DA65935}" destId="{49DA6713-BCA3-42CD-9F7A-D955BCF54352}" srcOrd="0" destOrd="0" presId="urn:microsoft.com/office/officeart/2005/8/layout/process5"/>
    <dgm:cxn modelId="{7113F6A0-6C31-4BAF-A386-898455FFD519}" type="presParOf" srcId="{78762347-6DD7-42B2-BDF0-E5D38271A9BD}" destId="{53AF90AD-848F-4631-898A-A10C7753BB77}" srcOrd="8" destOrd="0" presId="urn:microsoft.com/office/officeart/2005/8/layout/process5"/>
    <dgm:cxn modelId="{286E6B77-FF2A-4AAA-8FF8-BEBF794BE881}" type="presParOf" srcId="{78762347-6DD7-42B2-BDF0-E5D38271A9BD}" destId="{5BD162C9-C087-482E-9D6E-40BB47599411}" srcOrd="9" destOrd="0" presId="urn:microsoft.com/office/officeart/2005/8/layout/process5"/>
    <dgm:cxn modelId="{82410DCB-2570-41D8-A792-22A85BB4E5A1}" type="presParOf" srcId="{5BD162C9-C087-482E-9D6E-40BB47599411}" destId="{7877BDDA-1282-403F-A8BA-D99B3F2FDA1D}" srcOrd="0" destOrd="0" presId="urn:microsoft.com/office/officeart/2005/8/layout/process5"/>
    <dgm:cxn modelId="{D7D45DEC-7F19-4562-8C81-88201CD86E37}" type="presParOf" srcId="{78762347-6DD7-42B2-BDF0-E5D38271A9BD}" destId="{FBEF7CCA-5819-41AB-B0D4-425D6D2E0BDA}" srcOrd="10" destOrd="0" presId="urn:microsoft.com/office/officeart/2005/8/layout/process5"/>
    <dgm:cxn modelId="{214EBD1D-DB42-4FA1-A7D4-765D312CDAE9}" type="presParOf" srcId="{78762347-6DD7-42B2-BDF0-E5D38271A9BD}" destId="{ED3979D5-DE88-43EF-BAFA-B5C9F3782A6E}" srcOrd="11" destOrd="0" presId="urn:microsoft.com/office/officeart/2005/8/layout/process5"/>
    <dgm:cxn modelId="{BD851FDD-D7D9-4745-B29E-D713C5A7F0C8}" type="presParOf" srcId="{ED3979D5-DE88-43EF-BAFA-B5C9F3782A6E}" destId="{22752CD5-0DEA-4D17-9663-FEC50AF8ADBC}" srcOrd="0" destOrd="0" presId="urn:microsoft.com/office/officeart/2005/8/layout/process5"/>
    <dgm:cxn modelId="{1B0D8CB8-50BB-494D-A1C1-981562D80200}" type="presParOf" srcId="{78762347-6DD7-42B2-BDF0-E5D38271A9BD}" destId="{3BC9159F-2312-4344-B1E7-E91119A06403}" srcOrd="1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EADD5F-0307-4E10-9984-0991153A8B7B}">
      <dsp:nvSpPr>
        <dsp:cNvPr id="0" name=""/>
        <dsp:cNvSpPr/>
      </dsp:nvSpPr>
      <dsp:spPr>
        <a:xfrm>
          <a:off x="1125299" y="515"/>
          <a:ext cx="1742916" cy="1045749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tx2">
                  <a:lumMod val="50000"/>
                </a:schemeClr>
              </a:solidFill>
            </a:rPr>
            <a:t>SPACE REST API endpoint</a:t>
          </a:r>
          <a:endParaRPr lang="en-IN" sz="1600" kern="1200" dirty="0">
            <a:solidFill>
              <a:schemeClr val="tx2">
                <a:lumMod val="50000"/>
              </a:schemeClr>
            </a:solidFill>
          </a:endParaRPr>
        </a:p>
      </dsp:txBody>
      <dsp:txXfrm>
        <a:off x="1155928" y="31144"/>
        <a:ext cx="1681658" cy="984491"/>
      </dsp:txXfrm>
    </dsp:sp>
    <dsp:sp modelId="{6318779E-B084-46FC-9585-4D56F87A9B27}">
      <dsp:nvSpPr>
        <dsp:cNvPr id="0" name=""/>
        <dsp:cNvSpPr/>
      </dsp:nvSpPr>
      <dsp:spPr>
        <a:xfrm>
          <a:off x="3021592" y="307268"/>
          <a:ext cx="369498" cy="4322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300" kern="1200">
            <a:solidFill>
              <a:schemeClr val="tx2">
                <a:lumMod val="50000"/>
              </a:schemeClr>
            </a:solidFill>
          </a:endParaRPr>
        </a:p>
      </dsp:txBody>
      <dsp:txXfrm>
        <a:off x="3021592" y="393717"/>
        <a:ext cx="258649" cy="259345"/>
      </dsp:txXfrm>
    </dsp:sp>
    <dsp:sp modelId="{77255200-0063-4C9E-8785-C8261EC82F55}">
      <dsp:nvSpPr>
        <dsp:cNvPr id="0" name=""/>
        <dsp:cNvSpPr/>
      </dsp:nvSpPr>
      <dsp:spPr>
        <a:xfrm>
          <a:off x="3565382" y="515"/>
          <a:ext cx="1742916" cy="1045749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5714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tx2">
                  <a:lumMod val="50000"/>
                </a:schemeClr>
              </a:solidFill>
            </a:rPr>
            <a:t>Get Request using request library</a:t>
          </a:r>
          <a:endParaRPr lang="en-IN" sz="1600" kern="1200" dirty="0">
            <a:solidFill>
              <a:schemeClr val="tx2">
                <a:lumMod val="50000"/>
              </a:schemeClr>
            </a:solidFill>
          </a:endParaRPr>
        </a:p>
      </dsp:txBody>
      <dsp:txXfrm>
        <a:off x="3596011" y="31144"/>
        <a:ext cx="1681658" cy="984491"/>
      </dsp:txXfrm>
    </dsp:sp>
    <dsp:sp modelId="{14746593-8BBE-42E8-A671-99B339EDCC22}">
      <dsp:nvSpPr>
        <dsp:cNvPr id="0" name=""/>
        <dsp:cNvSpPr/>
      </dsp:nvSpPr>
      <dsp:spPr>
        <a:xfrm>
          <a:off x="5461674" y="307268"/>
          <a:ext cx="369498" cy="4322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-95780"/>
            <a:satOff val="68"/>
            <a:lumOff val="535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300" kern="1200">
            <a:solidFill>
              <a:schemeClr val="tx2">
                <a:lumMod val="50000"/>
              </a:schemeClr>
            </a:solidFill>
          </a:endParaRPr>
        </a:p>
      </dsp:txBody>
      <dsp:txXfrm>
        <a:off x="5461674" y="393717"/>
        <a:ext cx="258649" cy="259345"/>
      </dsp:txXfrm>
    </dsp:sp>
    <dsp:sp modelId="{7042CA55-9606-4073-9921-8A45A9F4451A}">
      <dsp:nvSpPr>
        <dsp:cNvPr id="0" name=""/>
        <dsp:cNvSpPr/>
      </dsp:nvSpPr>
      <dsp:spPr>
        <a:xfrm>
          <a:off x="6005464" y="515"/>
          <a:ext cx="1742916" cy="1045749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11429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tx2">
                  <a:lumMod val="50000"/>
                </a:schemeClr>
              </a:solidFill>
            </a:rPr>
            <a:t>GET past launch as JSON Object</a:t>
          </a:r>
          <a:endParaRPr lang="en-IN" sz="1600" kern="1200" dirty="0">
            <a:solidFill>
              <a:schemeClr val="tx2">
                <a:lumMod val="50000"/>
              </a:schemeClr>
            </a:solidFill>
          </a:endParaRPr>
        </a:p>
      </dsp:txBody>
      <dsp:txXfrm>
        <a:off x="6036093" y="31144"/>
        <a:ext cx="1681658" cy="984491"/>
      </dsp:txXfrm>
    </dsp:sp>
    <dsp:sp modelId="{F4361624-A807-4E8B-99E5-CB6FB23EAF0A}">
      <dsp:nvSpPr>
        <dsp:cNvPr id="0" name=""/>
        <dsp:cNvSpPr/>
      </dsp:nvSpPr>
      <dsp:spPr>
        <a:xfrm>
          <a:off x="7901757" y="307268"/>
          <a:ext cx="369498" cy="4322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-191560"/>
            <a:satOff val="136"/>
            <a:lumOff val="1070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300" kern="1200">
            <a:solidFill>
              <a:schemeClr val="tx2">
                <a:lumMod val="50000"/>
              </a:schemeClr>
            </a:solidFill>
          </a:endParaRPr>
        </a:p>
      </dsp:txBody>
      <dsp:txXfrm>
        <a:off x="7901757" y="393717"/>
        <a:ext cx="258649" cy="259345"/>
      </dsp:txXfrm>
    </dsp:sp>
    <dsp:sp modelId="{ABFE7C8E-3BD5-49FE-8448-0C29ABEB0933}">
      <dsp:nvSpPr>
        <dsp:cNvPr id="0" name=""/>
        <dsp:cNvSpPr/>
      </dsp:nvSpPr>
      <dsp:spPr>
        <a:xfrm>
          <a:off x="8445547" y="515"/>
          <a:ext cx="1742916" cy="1045749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1714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tx2">
                  <a:lumMod val="50000"/>
                </a:schemeClr>
              </a:solidFill>
            </a:rPr>
            <a:t>Convert JSON to Dataframe</a:t>
          </a:r>
          <a:endParaRPr lang="en-IN" sz="1600" kern="1200" dirty="0">
            <a:solidFill>
              <a:schemeClr val="tx2">
                <a:lumMod val="50000"/>
              </a:schemeClr>
            </a:solidFill>
          </a:endParaRPr>
        </a:p>
      </dsp:txBody>
      <dsp:txXfrm>
        <a:off x="8476176" y="31144"/>
        <a:ext cx="1681658" cy="984491"/>
      </dsp:txXfrm>
    </dsp:sp>
    <dsp:sp modelId="{3C463E6D-6CA9-4D5E-9B0D-42ACB5A2023D}">
      <dsp:nvSpPr>
        <dsp:cNvPr id="0" name=""/>
        <dsp:cNvSpPr/>
      </dsp:nvSpPr>
      <dsp:spPr>
        <a:xfrm rot="5400000">
          <a:off x="9132256" y="1168268"/>
          <a:ext cx="369498" cy="4322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-287340"/>
            <a:satOff val="204"/>
            <a:lumOff val="1605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300" kern="1200">
            <a:solidFill>
              <a:schemeClr val="tx2">
                <a:lumMod val="50000"/>
              </a:schemeClr>
            </a:solidFill>
          </a:endParaRPr>
        </a:p>
      </dsp:txBody>
      <dsp:txXfrm rot="-5400000">
        <a:off x="9187333" y="1199641"/>
        <a:ext cx="259345" cy="258649"/>
      </dsp:txXfrm>
    </dsp:sp>
    <dsp:sp modelId="{01BC19AE-2BF6-4F07-A284-759043960125}">
      <dsp:nvSpPr>
        <dsp:cNvPr id="0" name=""/>
        <dsp:cNvSpPr/>
      </dsp:nvSpPr>
      <dsp:spPr>
        <a:xfrm>
          <a:off x="8445547" y="1743431"/>
          <a:ext cx="1742916" cy="1045749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2285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tx2">
                  <a:lumMod val="50000"/>
                </a:schemeClr>
              </a:solidFill>
            </a:rPr>
            <a:t>Webscraping FALCON 9 Launch record</a:t>
          </a:r>
          <a:endParaRPr lang="en-IN" sz="1600" kern="1200" dirty="0">
            <a:solidFill>
              <a:schemeClr val="tx2">
                <a:lumMod val="50000"/>
              </a:schemeClr>
            </a:solidFill>
          </a:endParaRPr>
        </a:p>
      </dsp:txBody>
      <dsp:txXfrm>
        <a:off x="8476176" y="1774060"/>
        <a:ext cx="1681658" cy="984491"/>
      </dsp:txXfrm>
    </dsp:sp>
    <dsp:sp modelId="{87C9442E-2231-47B4-A63F-6D33FC9E2BD1}">
      <dsp:nvSpPr>
        <dsp:cNvPr id="0" name=""/>
        <dsp:cNvSpPr/>
      </dsp:nvSpPr>
      <dsp:spPr>
        <a:xfrm rot="10800000">
          <a:off x="7922672" y="2050184"/>
          <a:ext cx="369498" cy="4322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-383121"/>
            <a:satOff val="273"/>
            <a:lumOff val="214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300" kern="1200">
            <a:solidFill>
              <a:schemeClr val="tx2">
                <a:lumMod val="50000"/>
              </a:schemeClr>
            </a:solidFill>
          </a:endParaRPr>
        </a:p>
      </dsp:txBody>
      <dsp:txXfrm rot="10800000">
        <a:off x="8033521" y="2136633"/>
        <a:ext cx="258649" cy="259345"/>
      </dsp:txXfrm>
    </dsp:sp>
    <dsp:sp modelId="{A136229F-5CA4-4357-8CA0-44EE51ED16E0}">
      <dsp:nvSpPr>
        <dsp:cNvPr id="0" name=""/>
        <dsp:cNvSpPr/>
      </dsp:nvSpPr>
      <dsp:spPr>
        <a:xfrm>
          <a:off x="6005464" y="1743431"/>
          <a:ext cx="1742916" cy="1045749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28571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tx2">
                  <a:lumMod val="50000"/>
                </a:schemeClr>
              </a:solidFill>
            </a:rPr>
            <a:t>Use BeautifulSOup to web scrape HTML Table</a:t>
          </a:r>
          <a:endParaRPr lang="en-IN" sz="1600" kern="1200" dirty="0">
            <a:solidFill>
              <a:schemeClr val="tx2">
                <a:lumMod val="50000"/>
              </a:schemeClr>
            </a:solidFill>
          </a:endParaRPr>
        </a:p>
      </dsp:txBody>
      <dsp:txXfrm>
        <a:off x="6036093" y="1774060"/>
        <a:ext cx="1681658" cy="984491"/>
      </dsp:txXfrm>
    </dsp:sp>
    <dsp:sp modelId="{6541C345-BA0C-44EC-8426-E725CA4FCC5B}">
      <dsp:nvSpPr>
        <dsp:cNvPr id="0" name=""/>
        <dsp:cNvSpPr/>
      </dsp:nvSpPr>
      <dsp:spPr>
        <a:xfrm rot="10800000">
          <a:off x="5482589" y="2050184"/>
          <a:ext cx="369498" cy="4322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-478901"/>
            <a:satOff val="341"/>
            <a:lumOff val="2676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300" kern="1200">
            <a:solidFill>
              <a:schemeClr val="tx2">
                <a:lumMod val="50000"/>
              </a:schemeClr>
            </a:solidFill>
          </a:endParaRPr>
        </a:p>
      </dsp:txBody>
      <dsp:txXfrm rot="10800000">
        <a:off x="5593438" y="2136633"/>
        <a:ext cx="258649" cy="259345"/>
      </dsp:txXfrm>
    </dsp:sp>
    <dsp:sp modelId="{F5422CBB-9A90-4C22-AF36-DBAC29F1202E}">
      <dsp:nvSpPr>
        <dsp:cNvPr id="0" name=""/>
        <dsp:cNvSpPr/>
      </dsp:nvSpPr>
      <dsp:spPr>
        <a:xfrm>
          <a:off x="3565382" y="1743431"/>
          <a:ext cx="1742916" cy="1045749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34286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tx2">
                  <a:lumMod val="50000"/>
                </a:schemeClr>
              </a:solidFill>
            </a:rPr>
            <a:t>Parse data from table</a:t>
          </a:r>
          <a:endParaRPr lang="en-IN" sz="1600" kern="1200" dirty="0">
            <a:solidFill>
              <a:schemeClr val="tx2">
                <a:lumMod val="50000"/>
              </a:schemeClr>
            </a:solidFill>
          </a:endParaRPr>
        </a:p>
      </dsp:txBody>
      <dsp:txXfrm>
        <a:off x="3596011" y="1774060"/>
        <a:ext cx="1681658" cy="984491"/>
      </dsp:txXfrm>
    </dsp:sp>
    <dsp:sp modelId="{064A095D-18FE-4E70-935C-16B4711302FC}">
      <dsp:nvSpPr>
        <dsp:cNvPr id="0" name=""/>
        <dsp:cNvSpPr/>
      </dsp:nvSpPr>
      <dsp:spPr>
        <a:xfrm rot="10800000">
          <a:off x="3042507" y="2050184"/>
          <a:ext cx="369498" cy="4322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-574681"/>
            <a:satOff val="409"/>
            <a:lumOff val="3211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300" kern="1200">
            <a:solidFill>
              <a:schemeClr val="tx2">
                <a:lumMod val="50000"/>
              </a:schemeClr>
            </a:solidFill>
          </a:endParaRPr>
        </a:p>
      </dsp:txBody>
      <dsp:txXfrm rot="10800000">
        <a:off x="3153356" y="2136633"/>
        <a:ext cx="258649" cy="259345"/>
      </dsp:txXfrm>
    </dsp:sp>
    <dsp:sp modelId="{CFA83C36-59E1-4A8C-A1E6-B2EE21849136}">
      <dsp:nvSpPr>
        <dsp:cNvPr id="0" name=""/>
        <dsp:cNvSpPr/>
      </dsp:nvSpPr>
      <dsp:spPr>
        <a:xfrm>
          <a:off x="1125299" y="1743431"/>
          <a:ext cx="1742916" cy="1045749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2">
                  <a:lumMod val="50000"/>
                </a:schemeClr>
              </a:solidFill>
            </a:rPr>
            <a:t>Convert table to Data frame</a:t>
          </a:r>
          <a:endParaRPr lang="en-IN" sz="1600" kern="1200" dirty="0">
            <a:solidFill>
              <a:schemeClr val="tx2">
                <a:lumMod val="50000"/>
              </a:schemeClr>
            </a:solidFill>
          </a:endParaRPr>
        </a:p>
      </dsp:txBody>
      <dsp:txXfrm>
        <a:off x="1155928" y="1774060"/>
        <a:ext cx="1681658" cy="9844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EADD5F-0307-4E10-9984-0991153A8B7B}">
      <dsp:nvSpPr>
        <dsp:cNvPr id="0" name=""/>
        <dsp:cNvSpPr/>
      </dsp:nvSpPr>
      <dsp:spPr>
        <a:xfrm>
          <a:off x="4529" y="221246"/>
          <a:ext cx="1980381" cy="1188229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2">
                  <a:lumMod val="50000"/>
                </a:schemeClr>
              </a:solidFill>
            </a:rPr>
            <a:t>SPACE REST API endpoint</a:t>
          </a:r>
          <a:endParaRPr lang="en-IN" sz="1400" kern="1200" dirty="0">
            <a:solidFill>
              <a:schemeClr val="tx2">
                <a:lumMod val="50000"/>
              </a:schemeClr>
            </a:solidFill>
          </a:endParaRPr>
        </a:p>
      </dsp:txBody>
      <dsp:txXfrm>
        <a:off x="39331" y="256048"/>
        <a:ext cx="1910777" cy="1118625"/>
      </dsp:txXfrm>
    </dsp:sp>
    <dsp:sp modelId="{6318779E-B084-46FC-9585-4D56F87A9B27}">
      <dsp:nvSpPr>
        <dsp:cNvPr id="0" name=""/>
        <dsp:cNvSpPr/>
      </dsp:nvSpPr>
      <dsp:spPr>
        <a:xfrm>
          <a:off x="2159185" y="569794"/>
          <a:ext cx="419840" cy="4911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>
            <a:solidFill>
              <a:schemeClr val="tx2">
                <a:lumMod val="50000"/>
              </a:schemeClr>
            </a:solidFill>
          </a:endParaRPr>
        </a:p>
      </dsp:txBody>
      <dsp:txXfrm>
        <a:off x="2159185" y="668021"/>
        <a:ext cx="293888" cy="294680"/>
      </dsp:txXfrm>
    </dsp:sp>
    <dsp:sp modelId="{77255200-0063-4C9E-8785-C8261EC82F55}">
      <dsp:nvSpPr>
        <dsp:cNvPr id="0" name=""/>
        <dsp:cNvSpPr/>
      </dsp:nvSpPr>
      <dsp:spPr>
        <a:xfrm>
          <a:off x="2777064" y="221246"/>
          <a:ext cx="1980381" cy="1188229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5714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2">
                  <a:lumMod val="50000"/>
                </a:schemeClr>
              </a:solidFill>
            </a:rPr>
            <a:t>Get Request using request library</a:t>
          </a:r>
          <a:endParaRPr lang="en-IN" sz="1400" kern="1200" dirty="0">
            <a:solidFill>
              <a:schemeClr val="tx2">
                <a:lumMod val="50000"/>
              </a:schemeClr>
            </a:solidFill>
          </a:endParaRPr>
        </a:p>
      </dsp:txBody>
      <dsp:txXfrm>
        <a:off x="2811866" y="256048"/>
        <a:ext cx="1910777" cy="1118625"/>
      </dsp:txXfrm>
    </dsp:sp>
    <dsp:sp modelId="{14746593-8BBE-42E8-A671-99B339EDCC22}">
      <dsp:nvSpPr>
        <dsp:cNvPr id="0" name=""/>
        <dsp:cNvSpPr/>
      </dsp:nvSpPr>
      <dsp:spPr>
        <a:xfrm>
          <a:off x="4931719" y="569794"/>
          <a:ext cx="419840" cy="4911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-95780"/>
            <a:satOff val="68"/>
            <a:lumOff val="535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>
            <a:solidFill>
              <a:schemeClr val="tx2">
                <a:lumMod val="50000"/>
              </a:schemeClr>
            </a:solidFill>
          </a:endParaRPr>
        </a:p>
      </dsp:txBody>
      <dsp:txXfrm>
        <a:off x="4931719" y="668021"/>
        <a:ext cx="293888" cy="294680"/>
      </dsp:txXfrm>
    </dsp:sp>
    <dsp:sp modelId="{6D9FC86A-A82D-4A9C-8ADF-D9E85C14D91E}">
      <dsp:nvSpPr>
        <dsp:cNvPr id="0" name=""/>
        <dsp:cNvSpPr/>
      </dsp:nvSpPr>
      <dsp:spPr>
        <a:xfrm>
          <a:off x="5549598" y="221246"/>
          <a:ext cx="1980381" cy="1188229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11429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2">
                  <a:lumMod val="50000"/>
                </a:schemeClr>
              </a:solidFill>
            </a:rPr>
            <a:t>Extract information from booster </a:t>
          </a:r>
          <a:r>
            <a:rPr lang="en-US" sz="1400" kern="1200" dirty="0" err="1">
              <a:solidFill>
                <a:schemeClr val="tx2">
                  <a:lumMod val="50000"/>
                </a:schemeClr>
              </a:solidFill>
            </a:rPr>
            <a:t>name,launch</a:t>
          </a:r>
          <a:r>
            <a:rPr lang="en-US" sz="1400" kern="1200" dirty="0">
              <a:solidFill>
                <a:schemeClr val="tx2">
                  <a:lumMod val="50000"/>
                </a:schemeClr>
              </a:solidFill>
            </a:rPr>
            <a:t> </a:t>
          </a:r>
          <a:r>
            <a:rPr lang="en-US" sz="1400" kern="1200" dirty="0" err="1">
              <a:solidFill>
                <a:schemeClr val="tx2">
                  <a:lumMod val="50000"/>
                </a:schemeClr>
              </a:solidFill>
            </a:rPr>
            <a:t>site,payload</a:t>
          </a:r>
          <a:r>
            <a:rPr lang="en-US" sz="1400" kern="1200" dirty="0">
              <a:solidFill>
                <a:schemeClr val="tx2">
                  <a:lumMod val="50000"/>
                </a:schemeClr>
              </a:solidFill>
            </a:rPr>
            <a:t> mass and landing site</a:t>
          </a:r>
          <a:endParaRPr lang="en-IN" sz="1400" kern="1200" dirty="0">
            <a:solidFill>
              <a:schemeClr val="tx2">
                <a:lumMod val="50000"/>
              </a:schemeClr>
            </a:solidFill>
          </a:endParaRPr>
        </a:p>
      </dsp:txBody>
      <dsp:txXfrm>
        <a:off x="5584400" y="256048"/>
        <a:ext cx="1910777" cy="1118625"/>
      </dsp:txXfrm>
    </dsp:sp>
    <dsp:sp modelId="{A645A44A-00A8-4BB9-9508-35824043B27D}">
      <dsp:nvSpPr>
        <dsp:cNvPr id="0" name=""/>
        <dsp:cNvSpPr/>
      </dsp:nvSpPr>
      <dsp:spPr>
        <a:xfrm>
          <a:off x="7704254" y="569794"/>
          <a:ext cx="419840" cy="4911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-191560"/>
            <a:satOff val="136"/>
            <a:lumOff val="1070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/>
        </a:p>
      </dsp:txBody>
      <dsp:txXfrm>
        <a:off x="7704254" y="668021"/>
        <a:ext cx="293888" cy="294680"/>
      </dsp:txXfrm>
    </dsp:sp>
    <dsp:sp modelId="{7042CA55-9606-4073-9921-8A45A9F4451A}">
      <dsp:nvSpPr>
        <dsp:cNvPr id="0" name=""/>
        <dsp:cNvSpPr/>
      </dsp:nvSpPr>
      <dsp:spPr>
        <a:xfrm>
          <a:off x="8322133" y="221246"/>
          <a:ext cx="1980381" cy="1188229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1714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2">
                  <a:lumMod val="50000"/>
                </a:schemeClr>
              </a:solidFill>
            </a:rPr>
            <a:t>GET past launch as JSON Object</a:t>
          </a:r>
          <a:endParaRPr lang="en-IN" sz="1400" kern="1200" dirty="0">
            <a:solidFill>
              <a:schemeClr val="tx2">
                <a:lumMod val="50000"/>
              </a:schemeClr>
            </a:solidFill>
          </a:endParaRPr>
        </a:p>
      </dsp:txBody>
      <dsp:txXfrm>
        <a:off x="8356935" y="256048"/>
        <a:ext cx="1910777" cy="1118625"/>
      </dsp:txXfrm>
    </dsp:sp>
    <dsp:sp modelId="{F4361624-A807-4E8B-99E5-CB6FB23EAF0A}">
      <dsp:nvSpPr>
        <dsp:cNvPr id="0" name=""/>
        <dsp:cNvSpPr/>
      </dsp:nvSpPr>
      <dsp:spPr>
        <a:xfrm rot="5400000">
          <a:off x="9102404" y="1548102"/>
          <a:ext cx="419840" cy="4911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-287340"/>
            <a:satOff val="204"/>
            <a:lumOff val="1605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>
            <a:solidFill>
              <a:schemeClr val="tx2">
                <a:lumMod val="50000"/>
              </a:schemeClr>
            </a:solidFill>
          </a:endParaRPr>
        </a:p>
      </dsp:txBody>
      <dsp:txXfrm rot="-5400000">
        <a:off x="9164984" y="1583749"/>
        <a:ext cx="294680" cy="293888"/>
      </dsp:txXfrm>
    </dsp:sp>
    <dsp:sp modelId="{ABFE7C8E-3BD5-49FE-8448-0C29ABEB0933}">
      <dsp:nvSpPr>
        <dsp:cNvPr id="0" name=""/>
        <dsp:cNvSpPr/>
      </dsp:nvSpPr>
      <dsp:spPr>
        <a:xfrm>
          <a:off x="8322133" y="2201628"/>
          <a:ext cx="1980381" cy="1188229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2285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2">
                  <a:lumMod val="50000"/>
                </a:schemeClr>
              </a:solidFill>
            </a:rPr>
            <a:t>Convert JSON to </a:t>
          </a:r>
          <a:r>
            <a:rPr lang="en-US" sz="1400" kern="1200" dirty="0" err="1">
              <a:solidFill>
                <a:schemeClr val="tx2">
                  <a:lumMod val="50000"/>
                </a:schemeClr>
              </a:solidFill>
            </a:rPr>
            <a:t>Dataframe</a:t>
          </a:r>
          <a:endParaRPr lang="en-IN" sz="1400" kern="1200" dirty="0">
            <a:solidFill>
              <a:schemeClr val="tx2">
                <a:lumMod val="50000"/>
              </a:schemeClr>
            </a:solidFill>
          </a:endParaRPr>
        </a:p>
      </dsp:txBody>
      <dsp:txXfrm>
        <a:off x="8356935" y="2236430"/>
        <a:ext cx="1910777" cy="1118625"/>
      </dsp:txXfrm>
    </dsp:sp>
    <dsp:sp modelId="{3C463E6D-6CA9-4D5E-9B0D-42ACB5A2023D}">
      <dsp:nvSpPr>
        <dsp:cNvPr id="0" name=""/>
        <dsp:cNvSpPr/>
      </dsp:nvSpPr>
      <dsp:spPr>
        <a:xfrm rot="10800000">
          <a:off x="7728019" y="2550176"/>
          <a:ext cx="419840" cy="4911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-383121"/>
            <a:satOff val="273"/>
            <a:lumOff val="214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>
            <a:solidFill>
              <a:schemeClr val="tx2">
                <a:lumMod val="50000"/>
              </a:schemeClr>
            </a:solidFill>
          </a:endParaRPr>
        </a:p>
      </dsp:txBody>
      <dsp:txXfrm rot="10800000">
        <a:off x="7853971" y="2648403"/>
        <a:ext cx="293888" cy="294680"/>
      </dsp:txXfrm>
    </dsp:sp>
    <dsp:sp modelId="{CFA83C36-59E1-4A8C-A1E6-B2EE21849136}">
      <dsp:nvSpPr>
        <dsp:cNvPr id="0" name=""/>
        <dsp:cNvSpPr/>
      </dsp:nvSpPr>
      <dsp:spPr>
        <a:xfrm>
          <a:off x="5549598" y="2201628"/>
          <a:ext cx="1980381" cy="1188229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28571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2">
                  <a:lumMod val="50000"/>
                </a:schemeClr>
              </a:solidFill>
            </a:rPr>
            <a:t>Filter </a:t>
          </a:r>
          <a:r>
            <a:rPr lang="en-US" sz="1400" kern="1200" dirty="0" err="1">
              <a:solidFill>
                <a:schemeClr val="tx2">
                  <a:lumMod val="50000"/>
                </a:schemeClr>
              </a:solidFill>
            </a:rPr>
            <a:t>dataframe</a:t>
          </a:r>
          <a:r>
            <a:rPr lang="en-US" sz="1400" kern="1200" dirty="0">
              <a:solidFill>
                <a:schemeClr val="tx2">
                  <a:lumMod val="50000"/>
                </a:schemeClr>
              </a:solidFill>
            </a:rPr>
            <a:t> to include only Falcon 9 launces</a:t>
          </a:r>
          <a:endParaRPr lang="en-IN" sz="1400" kern="1200" dirty="0">
            <a:solidFill>
              <a:schemeClr val="tx2">
                <a:lumMod val="50000"/>
              </a:schemeClr>
            </a:solidFill>
          </a:endParaRPr>
        </a:p>
      </dsp:txBody>
      <dsp:txXfrm>
        <a:off x="5584400" y="2236430"/>
        <a:ext cx="1910777" cy="1118625"/>
      </dsp:txXfrm>
    </dsp:sp>
    <dsp:sp modelId="{0A77E8B4-AE9A-45FB-8668-CCE3263138A3}">
      <dsp:nvSpPr>
        <dsp:cNvPr id="0" name=""/>
        <dsp:cNvSpPr/>
      </dsp:nvSpPr>
      <dsp:spPr>
        <a:xfrm rot="10800000">
          <a:off x="4955484" y="2550176"/>
          <a:ext cx="419840" cy="4911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-478901"/>
            <a:satOff val="341"/>
            <a:lumOff val="2676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>
            <a:solidFill>
              <a:schemeClr val="tx2">
                <a:lumMod val="50000"/>
              </a:schemeClr>
            </a:solidFill>
          </a:endParaRPr>
        </a:p>
      </dsp:txBody>
      <dsp:txXfrm rot="10800000">
        <a:off x="5081436" y="2648403"/>
        <a:ext cx="293888" cy="294680"/>
      </dsp:txXfrm>
    </dsp:sp>
    <dsp:sp modelId="{92E359BF-8764-45F5-8272-F520029873A2}">
      <dsp:nvSpPr>
        <dsp:cNvPr id="0" name=""/>
        <dsp:cNvSpPr/>
      </dsp:nvSpPr>
      <dsp:spPr>
        <a:xfrm>
          <a:off x="2777064" y="2201628"/>
          <a:ext cx="1980381" cy="1188229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34286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2">
                  <a:lumMod val="50000"/>
                </a:schemeClr>
              </a:solidFill>
            </a:rPr>
            <a:t>Deal with missing Values</a:t>
          </a:r>
          <a:endParaRPr lang="en-IN" sz="1400" kern="1200" dirty="0">
            <a:solidFill>
              <a:schemeClr val="tx2">
                <a:lumMod val="50000"/>
              </a:schemeClr>
            </a:solidFill>
          </a:endParaRPr>
        </a:p>
      </dsp:txBody>
      <dsp:txXfrm>
        <a:off x="2811866" y="2236430"/>
        <a:ext cx="1910777" cy="1118625"/>
      </dsp:txXfrm>
    </dsp:sp>
    <dsp:sp modelId="{D632FC8C-67E3-4967-8364-6DCCE8BBD146}">
      <dsp:nvSpPr>
        <dsp:cNvPr id="0" name=""/>
        <dsp:cNvSpPr/>
      </dsp:nvSpPr>
      <dsp:spPr>
        <a:xfrm rot="10800000">
          <a:off x="2182949" y="2550176"/>
          <a:ext cx="419840" cy="4911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-574681"/>
            <a:satOff val="409"/>
            <a:lumOff val="3211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/>
        </a:p>
      </dsp:txBody>
      <dsp:txXfrm rot="10800000">
        <a:off x="2308901" y="2648403"/>
        <a:ext cx="293888" cy="294680"/>
      </dsp:txXfrm>
    </dsp:sp>
    <dsp:sp modelId="{F9C82C59-C204-45C2-9788-38204A415593}">
      <dsp:nvSpPr>
        <dsp:cNvPr id="0" name=""/>
        <dsp:cNvSpPr/>
      </dsp:nvSpPr>
      <dsp:spPr>
        <a:xfrm>
          <a:off x="4529" y="2201628"/>
          <a:ext cx="1980381" cy="1188229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2">
                  <a:lumMod val="50000"/>
                </a:schemeClr>
              </a:solidFill>
            </a:rPr>
            <a:t>Data wrangling</a:t>
          </a:r>
          <a:endParaRPr lang="en-IN" sz="1400" kern="1200" dirty="0">
            <a:solidFill>
              <a:schemeClr val="tx2">
                <a:lumMod val="50000"/>
              </a:schemeClr>
            </a:solidFill>
          </a:endParaRPr>
        </a:p>
      </dsp:txBody>
      <dsp:txXfrm>
        <a:off x="39331" y="2236430"/>
        <a:ext cx="1910777" cy="11186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EADD5F-0307-4E10-9984-0991153A8B7B}">
      <dsp:nvSpPr>
        <dsp:cNvPr id="0" name=""/>
        <dsp:cNvSpPr/>
      </dsp:nvSpPr>
      <dsp:spPr>
        <a:xfrm>
          <a:off x="1193906" y="1450"/>
          <a:ext cx="2255127" cy="1353076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2">
                  <a:lumMod val="50000"/>
                </a:schemeClr>
              </a:solidFill>
            </a:rPr>
            <a:t>Request the Falcon  9 Launch wiki page </a:t>
          </a:r>
          <a:endParaRPr lang="en-IN" sz="2000" kern="1200" dirty="0">
            <a:solidFill>
              <a:schemeClr val="tx2">
                <a:lumMod val="50000"/>
              </a:schemeClr>
            </a:solidFill>
          </a:endParaRPr>
        </a:p>
      </dsp:txBody>
      <dsp:txXfrm>
        <a:off x="1233536" y="41080"/>
        <a:ext cx="2175867" cy="1273816"/>
      </dsp:txXfrm>
    </dsp:sp>
    <dsp:sp modelId="{FB1A1EB8-AD7F-499C-8BF4-8745377B0763}">
      <dsp:nvSpPr>
        <dsp:cNvPr id="0" name=""/>
        <dsp:cNvSpPr/>
      </dsp:nvSpPr>
      <dsp:spPr>
        <a:xfrm>
          <a:off x="3647486" y="398352"/>
          <a:ext cx="478087" cy="5592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>
            <a:solidFill>
              <a:schemeClr val="tx2">
                <a:lumMod val="50000"/>
              </a:schemeClr>
            </a:solidFill>
          </a:endParaRPr>
        </a:p>
      </dsp:txBody>
      <dsp:txXfrm>
        <a:off x="3647486" y="510206"/>
        <a:ext cx="334661" cy="335563"/>
      </dsp:txXfrm>
    </dsp:sp>
    <dsp:sp modelId="{2D6FA20E-73FF-4E22-B4A7-8C9CD19603AC}">
      <dsp:nvSpPr>
        <dsp:cNvPr id="0" name=""/>
        <dsp:cNvSpPr/>
      </dsp:nvSpPr>
      <dsp:spPr>
        <a:xfrm>
          <a:off x="4351086" y="1450"/>
          <a:ext cx="2255127" cy="1353076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solidFill>
                <a:schemeClr val="tx2">
                  <a:lumMod val="50000"/>
                </a:schemeClr>
              </a:solidFill>
            </a:rPr>
            <a:t>BeautifulSoup</a:t>
          </a:r>
          <a:r>
            <a:rPr lang="en-US" sz="2000" kern="1200" dirty="0">
              <a:solidFill>
                <a:schemeClr val="tx2">
                  <a:lumMod val="50000"/>
                </a:schemeClr>
              </a:solidFill>
            </a:rPr>
            <a:t> object from the response</a:t>
          </a:r>
          <a:endParaRPr lang="en-IN" sz="2000" kern="1200" dirty="0">
            <a:solidFill>
              <a:schemeClr val="tx2">
                <a:lumMod val="50000"/>
              </a:schemeClr>
            </a:solidFill>
          </a:endParaRPr>
        </a:p>
      </dsp:txBody>
      <dsp:txXfrm>
        <a:off x="4390716" y="41080"/>
        <a:ext cx="2175867" cy="1273816"/>
      </dsp:txXfrm>
    </dsp:sp>
    <dsp:sp modelId="{85AA8535-DC77-4D6A-828E-226C84F0F219}">
      <dsp:nvSpPr>
        <dsp:cNvPr id="0" name=""/>
        <dsp:cNvSpPr/>
      </dsp:nvSpPr>
      <dsp:spPr>
        <a:xfrm>
          <a:off x="6804665" y="398352"/>
          <a:ext cx="478087" cy="5592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-191560"/>
            <a:satOff val="136"/>
            <a:lumOff val="1070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6804665" y="510206"/>
        <a:ext cx="334661" cy="335563"/>
      </dsp:txXfrm>
    </dsp:sp>
    <dsp:sp modelId="{5396AEA0-E6CA-47DC-9FDA-C85244A60AC7}">
      <dsp:nvSpPr>
        <dsp:cNvPr id="0" name=""/>
        <dsp:cNvSpPr/>
      </dsp:nvSpPr>
      <dsp:spPr>
        <a:xfrm>
          <a:off x="7508265" y="1450"/>
          <a:ext cx="2255127" cy="1353076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2">
                  <a:lumMod val="50000"/>
                </a:schemeClr>
              </a:solidFill>
            </a:rPr>
            <a:t>Extract column names from HTML table headers</a:t>
          </a:r>
          <a:endParaRPr lang="en-IN" sz="2000" kern="1200" dirty="0">
            <a:solidFill>
              <a:schemeClr val="tx2">
                <a:lumMod val="50000"/>
              </a:schemeClr>
            </a:solidFill>
          </a:endParaRPr>
        </a:p>
      </dsp:txBody>
      <dsp:txXfrm>
        <a:off x="7547895" y="41080"/>
        <a:ext cx="2175867" cy="1273816"/>
      </dsp:txXfrm>
    </dsp:sp>
    <dsp:sp modelId="{1DA00455-34A2-42C8-A18B-C2F406F4D14E}">
      <dsp:nvSpPr>
        <dsp:cNvPr id="0" name=""/>
        <dsp:cNvSpPr/>
      </dsp:nvSpPr>
      <dsp:spPr>
        <a:xfrm rot="5400000">
          <a:off x="8396785" y="1512385"/>
          <a:ext cx="478087" cy="5592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-383121"/>
            <a:satOff val="273"/>
            <a:lumOff val="214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 rot="-5400000">
        <a:off x="8468047" y="1552977"/>
        <a:ext cx="335563" cy="334661"/>
      </dsp:txXfrm>
    </dsp:sp>
    <dsp:sp modelId="{825C5B51-00B0-4AF4-AB66-FE40AA228BB0}">
      <dsp:nvSpPr>
        <dsp:cNvPr id="0" name=""/>
        <dsp:cNvSpPr/>
      </dsp:nvSpPr>
      <dsp:spPr>
        <a:xfrm>
          <a:off x="7508265" y="2256578"/>
          <a:ext cx="2255127" cy="1353076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3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2">
                  <a:lumMod val="50000"/>
                </a:schemeClr>
              </a:solidFill>
            </a:rPr>
            <a:t>Create </a:t>
          </a:r>
          <a:r>
            <a:rPr lang="en-US" sz="2000" kern="1200" dirty="0" err="1">
              <a:solidFill>
                <a:schemeClr val="tx2">
                  <a:lumMod val="50000"/>
                </a:schemeClr>
              </a:solidFill>
            </a:rPr>
            <a:t>Dataframe</a:t>
          </a:r>
          <a:r>
            <a:rPr lang="en-US" sz="2000" kern="1200" dirty="0">
              <a:solidFill>
                <a:schemeClr val="tx2">
                  <a:lumMod val="50000"/>
                </a:schemeClr>
              </a:solidFill>
            </a:rPr>
            <a:t> by Parsing the launch HTML tables</a:t>
          </a:r>
          <a:endParaRPr lang="en-IN" sz="2000" kern="1200" dirty="0">
            <a:solidFill>
              <a:schemeClr val="tx2">
                <a:lumMod val="50000"/>
              </a:schemeClr>
            </a:solidFill>
          </a:endParaRPr>
        </a:p>
      </dsp:txBody>
      <dsp:txXfrm>
        <a:off x="7547895" y="2296208"/>
        <a:ext cx="2175867" cy="1273816"/>
      </dsp:txXfrm>
    </dsp:sp>
    <dsp:sp modelId="{FA873D65-73FA-4FF5-AD50-42FE87B9A177}">
      <dsp:nvSpPr>
        <dsp:cNvPr id="0" name=""/>
        <dsp:cNvSpPr/>
      </dsp:nvSpPr>
      <dsp:spPr>
        <a:xfrm rot="10800000">
          <a:off x="6831726" y="2653480"/>
          <a:ext cx="478087" cy="5592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-574681"/>
            <a:satOff val="409"/>
            <a:lumOff val="3211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 rot="10800000">
        <a:off x="6975152" y="2765334"/>
        <a:ext cx="334661" cy="335563"/>
      </dsp:txXfrm>
    </dsp:sp>
    <dsp:sp modelId="{74AA43A5-225D-472F-AA7B-B510CEB0A73B}">
      <dsp:nvSpPr>
        <dsp:cNvPr id="0" name=""/>
        <dsp:cNvSpPr/>
      </dsp:nvSpPr>
      <dsp:spPr>
        <a:xfrm>
          <a:off x="4351086" y="2256578"/>
          <a:ext cx="2255127" cy="1353076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2">
                  <a:lumMod val="50000"/>
                </a:schemeClr>
              </a:solidFill>
            </a:rPr>
            <a:t>Data Wrangling</a:t>
          </a:r>
          <a:endParaRPr lang="en-IN" sz="2000" kern="1200" dirty="0">
            <a:solidFill>
              <a:schemeClr val="tx2">
                <a:lumMod val="50000"/>
              </a:schemeClr>
            </a:solidFill>
          </a:endParaRPr>
        </a:p>
      </dsp:txBody>
      <dsp:txXfrm>
        <a:off x="4390716" y="2296208"/>
        <a:ext cx="2175867" cy="12738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EADD5F-0307-4E10-9984-0991153A8B7B}">
      <dsp:nvSpPr>
        <dsp:cNvPr id="0" name=""/>
        <dsp:cNvSpPr/>
      </dsp:nvSpPr>
      <dsp:spPr>
        <a:xfrm>
          <a:off x="7546" y="32134"/>
          <a:ext cx="2255517" cy="135331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2">
                  <a:lumMod val="50000"/>
                </a:schemeClr>
              </a:solidFill>
            </a:rPr>
            <a:t>Identify missing data</a:t>
          </a:r>
          <a:endParaRPr lang="en-IN" sz="2000" kern="1200" dirty="0">
            <a:solidFill>
              <a:schemeClr val="tx2">
                <a:lumMod val="50000"/>
              </a:schemeClr>
            </a:solidFill>
          </a:endParaRPr>
        </a:p>
      </dsp:txBody>
      <dsp:txXfrm>
        <a:off x="47183" y="71771"/>
        <a:ext cx="2176243" cy="1274036"/>
      </dsp:txXfrm>
    </dsp:sp>
    <dsp:sp modelId="{79ED881F-86DC-4D78-ABF0-4275644281AA}">
      <dsp:nvSpPr>
        <dsp:cNvPr id="0" name=""/>
        <dsp:cNvSpPr/>
      </dsp:nvSpPr>
      <dsp:spPr>
        <a:xfrm>
          <a:off x="2461549" y="429105"/>
          <a:ext cx="478169" cy="5593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>
            <a:solidFill>
              <a:schemeClr val="tx2">
                <a:lumMod val="50000"/>
              </a:schemeClr>
            </a:solidFill>
          </a:endParaRPr>
        </a:p>
      </dsp:txBody>
      <dsp:txXfrm>
        <a:off x="2461549" y="540979"/>
        <a:ext cx="334718" cy="335620"/>
      </dsp:txXfrm>
    </dsp:sp>
    <dsp:sp modelId="{601230F0-CD91-4FAD-9CBF-CBE3C3864581}">
      <dsp:nvSpPr>
        <dsp:cNvPr id="0" name=""/>
        <dsp:cNvSpPr/>
      </dsp:nvSpPr>
      <dsp:spPr>
        <a:xfrm>
          <a:off x="3165271" y="32134"/>
          <a:ext cx="2255517" cy="135331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8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2">
                  <a:lumMod val="50000"/>
                </a:schemeClr>
              </a:solidFill>
            </a:rPr>
            <a:t>Identify numerical and categorical column</a:t>
          </a:r>
          <a:endParaRPr lang="en-IN" sz="2000" kern="1200" dirty="0">
            <a:solidFill>
              <a:schemeClr val="tx2">
                <a:lumMod val="50000"/>
              </a:schemeClr>
            </a:solidFill>
          </a:endParaRPr>
        </a:p>
      </dsp:txBody>
      <dsp:txXfrm>
        <a:off x="3204908" y="71771"/>
        <a:ext cx="2176243" cy="1274036"/>
      </dsp:txXfrm>
    </dsp:sp>
    <dsp:sp modelId="{5FA258AD-04FD-431D-9CA7-235006600B48}">
      <dsp:nvSpPr>
        <dsp:cNvPr id="0" name=""/>
        <dsp:cNvSpPr/>
      </dsp:nvSpPr>
      <dsp:spPr>
        <a:xfrm>
          <a:off x="5619275" y="429105"/>
          <a:ext cx="478169" cy="5593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-143670"/>
            <a:satOff val="102"/>
            <a:lumOff val="80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5619275" y="540979"/>
        <a:ext cx="334718" cy="335620"/>
      </dsp:txXfrm>
    </dsp:sp>
    <dsp:sp modelId="{D088668A-EB4E-460C-8B3B-2B309DFE81B6}">
      <dsp:nvSpPr>
        <dsp:cNvPr id="0" name=""/>
        <dsp:cNvSpPr/>
      </dsp:nvSpPr>
      <dsp:spPr>
        <a:xfrm>
          <a:off x="6322996" y="32134"/>
          <a:ext cx="2255517" cy="135331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16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2">
                  <a:lumMod val="50000"/>
                </a:schemeClr>
              </a:solidFill>
            </a:rPr>
            <a:t>Calculate number of launches on each site</a:t>
          </a:r>
          <a:endParaRPr lang="en-IN" sz="2000" kern="1200" dirty="0">
            <a:solidFill>
              <a:schemeClr val="tx2">
                <a:lumMod val="50000"/>
              </a:schemeClr>
            </a:solidFill>
          </a:endParaRPr>
        </a:p>
      </dsp:txBody>
      <dsp:txXfrm>
        <a:off x="6362633" y="71771"/>
        <a:ext cx="2176243" cy="1274036"/>
      </dsp:txXfrm>
    </dsp:sp>
    <dsp:sp modelId="{8371CC94-1800-45A7-84F3-4C762C026523}">
      <dsp:nvSpPr>
        <dsp:cNvPr id="0" name=""/>
        <dsp:cNvSpPr/>
      </dsp:nvSpPr>
      <dsp:spPr>
        <a:xfrm rot="5400000">
          <a:off x="7211670" y="1543331"/>
          <a:ext cx="478169" cy="5593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-287340"/>
            <a:satOff val="204"/>
            <a:lumOff val="1605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 rot="-5400000">
        <a:off x="7282945" y="1583931"/>
        <a:ext cx="335620" cy="334718"/>
      </dsp:txXfrm>
    </dsp:sp>
    <dsp:sp modelId="{B1C77E14-832E-4D27-A6FC-C7C7C680B21F}">
      <dsp:nvSpPr>
        <dsp:cNvPr id="0" name=""/>
        <dsp:cNvSpPr/>
      </dsp:nvSpPr>
      <dsp:spPr>
        <a:xfrm>
          <a:off x="6322996" y="2287652"/>
          <a:ext cx="2255517" cy="135331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24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2">
                  <a:lumMod val="50000"/>
                </a:schemeClr>
              </a:solidFill>
            </a:rPr>
            <a:t>Calculate number and occurrence of each orbit</a:t>
          </a:r>
          <a:endParaRPr lang="en-IN" sz="2000" kern="1200" dirty="0">
            <a:solidFill>
              <a:schemeClr val="tx2">
                <a:lumMod val="50000"/>
              </a:schemeClr>
            </a:solidFill>
          </a:endParaRPr>
        </a:p>
      </dsp:txBody>
      <dsp:txXfrm>
        <a:off x="6362633" y="2327289"/>
        <a:ext cx="2176243" cy="1274036"/>
      </dsp:txXfrm>
    </dsp:sp>
    <dsp:sp modelId="{405FB529-028C-43EB-B5DD-E8650D7FED97}">
      <dsp:nvSpPr>
        <dsp:cNvPr id="0" name=""/>
        <dsp:cNvSpPr/>
      </dsp:nvSpPr>
      <dsp:spPr>
        <a:xfrm rot="10800000">
          <a:off x="5646341" y="2684623"/>
          <a:ext cx="478169" cy="5593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-431011"/>
            <a:satOff val="307"/>
            <a:lumOff val="2408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 rot="10800000">
        <a:off x="5789792" y="2796497"/>
        <a:ext cx="334718" cy="335620"/>
      </dsp:txXfrm>
    </dsp:sp>
    <dsp:sp modelId="{2F5E727A-F596-4EB4-806C-06C0D6EB56CC}">
      <dsp:nvSpPr>
        <dsp:cNvPr id="0" name=""/>
        <dsp:cNvSpPr/>
      </dsp:nvSpPr>
      <dsp:spPr>
        <a:xfrm>
          <a:off x="3165271" y="2287652"/>
          <a:ext cx="2255517" cy="135331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32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2">
                  <a:lumMod val="50000"/>
                </a:schemeClr>
              </a:solidFill>
            </a:rPr>
            <a:t>Calculate number and occurrence of mission outcome per orbit type</a:t>
          </a:r>
          <a:endParaRPr lang="en-IN" sz="2000" kern="1200" dirty="0">
            <a:solidFill>
              <a:schemeClr val="tx2">
                <a:lumMod val="50000"/>
              </a:schemeClr>
            </a:solidFill>
          </a:endParaRPr>
        </a:p>
      </dsp:txBody>
      <dsp:txXfrm>
        <a:off x="3204908" y="2327289"/>
        <a:ext cx="2176243" cy="1274036"/>
      </dsp:txXfrm>
    </dsp:sp>
    <dsp:sp modelId="{FDE047FF-DC08-4EA2-9689-C1E4369394E3}">
      <dsp:nvSpPr>
        <dsp:cNvPr id="0" name=""/>
        <dsp:cNvSpPr/>
      </dsp:nvSpPr>
      <dsp:spPr>
        <a:xfrm rot="10800000">
          <a:off x="2488616" y="2684623"/>
          <a:ext cx="478169" cy="5593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-574681"/>
            <a:satOff val="409"/>
            <a:lumOff val="3211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 rot="10800000">
        <a:off x="2632067" y="2796497"/>
        <a:ext cx="334718" cy="335620"/>
      </dsp:txXfrm>
    </dsp:sp>
    <dsp:sp modelId="{DF35069C-4FB1-40EE-9D73-69A095E04BF8}">
      <dsp:nvSpPr>
        <dsp:cNvPr id="0" name=""/>
        <dsp:cNvSpPr/>
      </dsp:nvSpPr>
      <dsp:spPr>
        <a:xfrm>
          <a:off x="7546" y="2287652"/>
          <a:ext cx="2255517" cy="135331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2">
                  <a:lumMod val="50000"/>
                </a:schemeClr>
              </a:solidFill>
            </a:rPr>
            <a:t>Create landing outcome label from outcome column</a:t>
          </a:r>
          <a:endParaRPr lang="en-IN" sz="2000" kern="1200" dirty="0">
            <a:solidFill>
              <a:schemeClr val="tx2">
                <a:lumMod val="50000"/>
              </a:schemeClr>
            </a:solidFill>
          </a:endParaRPr>
        </a:p>
      </dsp:txBody>
      <dsp:txXfrm>
        <a:off x="47183" y="2327289"/>
        <a:ext cx="2176243" cy="12740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A4EE47-2130-4FC1-8616-316E0E568241}">
      <dsp:nvSpPr>
        <dsp:cNvPr id="0" name=""/>
        <dsp:cNvSpPr/>
      </dsp:nvSpPr>
      <dsp:spPr>
        <a:xfrm>
          <a:off x="599902" y="1483"/>
          <a:ext cx="1751392" cy="1050835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1562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60" kern="1200" baseline="0" dirty="0">
              <a:solidFill>
                <a:sysClr val="windowText" lastClr="000000"/>
              </a:solidFill>
            </a:rPr>
            <a:t>Data load: dataset_part2.csv and dataset_part3.csv</a:t>
          </a:r>
          <a:endParaRPr lang="en-IN" sz="1160" kern="1200" baseline="0" dirty="0">
            <a:solidFill>
              <a:sysClr val="windowText" lastClr="000000"/>
            </a:solidFill>
          </a:endParaRPr>
        </a:p>
      </dsp:txBody>
      <dsp:txXfrm>
        <a:off x="630680" y="32261"/>
        <a:ext cx="1689836" cy="989279"/>
      </dsp:txXfrm>
    </dsp:sp>
    <dsp:sp modelId="{E098FCE2-BE51-480C-A82C-61289CD8EC5B}">
      <dsp:nvSpPr>
        <dsp:cNvPr id="0" name=""/>
        <dsp:cNvSpPr/>
      </dsp:nvSpPr>
      <dsp:spPr>
        <a:xfrm>
          <a:off x="2505417" y="309728"/>
          <a:ext cx="371295" cy="4343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2505417" y="396597"/>
        <a:ext cx="259907" cy="260607"/>
      </dsp:txXfrm>
    </dsp:sp>
    <dsp:sp modelId="{C44117C0-1469-4769-A711-6398DAB77775}">
      <dsp:nvSpPr>
        <dsp:cNvPr id="0" name=""/>
        <dsp:cNvSpPr/>
      </dsp:nvSpPr>
      <dsp:spPr>
        <a:xfrm>
          <a:off x="3051851" y="1483"/>
          <a:ext cx="1751392" cy="1050835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1562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60" kern="1200" baseline="0" dirty="0">
              <a:solidFill>
                <a:sysClr val="windowText" lastClr="000000"/>
              </a:solidFill>
            </a:rPr>
            <a:t>Variable Y from Column class using dataset_part2.csv</a:t>
          </a:r>
          <a:endParaRPr lang="en-IN" sz="1160" kern="1200" baseline="0" dirty="0">
            <a:solidFill>
              <a:sysClr val="windowText" lastClr="000000"/>
            </a:solidFill>
          </a:endParaRPr>
        </a:p>
      </dsp:txBody>
      <dsp:txXfrm>
        <a:off x="3082629" y="32261"/>
        <a:ext cx="1689836" cy="989279"/>
      </dsp:txXfrm>
    </dsp:sp>
    <dsp:sp modelId="{B2E8B00F-B77F-4C4C-9E19-2694286D6FFA}">
      <dsp:nvSpPr>
        <dsp:cNvPr id="0" name=""/>
        <dsp:cNvSpPr/>
      </dsp:nvSpPr>
      <dsp:spPr>
        <a:xfrm>
          <a:off x="4957366" y="309728"/>
          <a:ext cx="371295" cy="4343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-114936"/>
            <a:satOff val="82"/>
            <a:lumOff val="642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4957366" y="396597"/>
        <a:ext cx="259907" cy="260607"/>
      </dsp:txXfrm>
    </dsp:sp>
    <dsp:sp modelId="{1378C7F5-9DC1-4A7E-9181-8E24196E2F0D}">
      <dsp:nvSpPr>
        <dsp:cNvPr id="0" name=""/>
        <dsp:cNvSpPr/>
      </dsp:nvSpPr>
      <dsp:spPr>
        <a:xfrm>
          <a:off x="5503800" y="1483"/>
          <a:ext cx="1751392" cy="1050835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1562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60" kern="1200" baseline="0" dirty="0">
              <a:solidFill>
                <a:sysClr val="windowText" lastClr="000000"/>
              </a:solidFill>
            </a:rPr>
            <a:t>Variable X creation using </a:t>
          </a:r>
          <a:r>
            <a:rPr lang="en-US" sz="1160" kern="1200" baseline="0" dirty="0" err="1">
              <a:solidFill>
                <a:sysClr val="windowText" lastClr="000000"/>
              </a:solidFill>
            </a:rPr>
            <a:t>features_one_hot</a:t>
          </a:r>
          <a:r>
            <a:rPr lang="en-US" sz="1160" kern="1200" baseline="0" dirty="0">
              <a:solidFill>
                <a:sysClr val="windowText" lastClr="000000"/>
              </a:solidFill>
            </a:rPr>
            <a:t> </a:t>
          </a:r>
          <a:r>
            <a:rPr lang="en-US" sz="1160" kern="1200" baseline="0" dirty="0" err="1">
              <a:solidFill>
                <a:sysClr val="windowText" lastClr="000000"/>
              </a:solidFill>
            </a:rPr>
            <a:t>dataframe</a:t>
          </a:r>
          <a:r>
            <a:rPr lang="en-US" sz="1160" kern="1200" baseline="0" dirty="0">
              <a:solidFill>
                <a:sysClr val="windowText" lastClr="000000"/>
              </a:solidFill>
            </a:rPr>
            <a:t> from dataset_part3.csv</a:t>
          </a:r>
          <a:endParaRPr lang="en-IN" sz="1160" kern="1200" baseline="0" dirty="0">
            <a:solidFill>
              <a:sysClr val="windowText" lastClr="000000"/>
            </a:solidFill>
          </a:endParaRPr>
        </a:p>
      </dsp:txBody>
      <dsp:txXfrm>
        <a:off x="5534578" y="32261"/>
        <a:ext cx="1689836" cy="989279"/>
      </dsp:txXfrm>
    </dsp:sp>
    <dsp:sp modelId="{FB096607-A465-4308-A276-B606529AAA88}">
      <dsp:nvSpPr>
        <dsp:cNvPr id="0" name=""/>
        <dsp:cNvSpPr/>
      </dsp:nvSpPr>
      <dsp:spPr>
        <a:xfrm>
          <a:off x="7409315" y="309728"/>
          <a:ext cx="371295" cy="4343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-229872"/>
            <a:satOff val="164"/>
            <a:lumOff val="1284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7409315" y="396597"/>
        <a:ext cx="259907" cy="260607"/>
      </dsp:txXfrm>
    </dsp:sp>
    <dsp:sp modelId="{EFFC26C6-2A2A-4D0D-993D-3831347D18CD}">
      <dsp:nvSpPr>
        <dsp:cNvPr id="0" name=""/>
        <dsp:cNvSpPr/>
      </dsp:nvSpPr>
      <dsp:spPr>
        <a:xfrm>
          <a:off x="7955750" y="1483"/>
          <a:ext cx="1751392" cy="1050835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1562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60" kern="1200" baseline="0" dirty="0" err="1">
              <a:solidFill>
                <a:sysClr val="windowText" lastClr="000000"/>
              </a:solidFill>
            </a:rPr>
            <a:t>Train_test_split</a:t>
          </a:r>
          <a:r>
            <a:rPr lang="en-US" sz="1160" kern="1200" baseline="0" dirty="0">
              <a:solidFill>
                <a:sysClr val="windowText" lastClr="000000"/>
              </a:solidFill>
            </a:rPr>
            <a:t> to split the data into training and test data</a:t>
          </a:r>
          <a:endParaRPr lang="en-IN" sz="1160" kern="1200" baseline="0" dirty="0">
            <a:solidFill>
              <a:sysClr val="windowText" lastClr="000000"/>
            </a:solidFill>
          </a:endParaRPr>
        </a:p>
      </dsp:txBody>
      <dsp:txXfrm>
        <a:off x="7986528" y="32261"/>
        <a:ext cx="1689836" cy="989279"/>
      </dsp:txXfrm>
    </dsp:sp>
    <dsp:sp modelId="{343266EA-8751-4498-B8BC-E2381DA65935}">
      <dsp:nvSpPr>
        <dsp:cNvPr id="0" name=""/>
        <dsp:cNvSpPr/>
      </dsp:nvSpPr>
      <dsp:spPr>
        <a:xfrm rot="5400000">
          <a:off x="8645798" y="1174915"/>
          <a:ext cx="371295" cy="4343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-344809"/>
            <a:satOff val="245"/>
            <a:lumOff val="1926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 rot="-5400000">
        <a:off x="8701142" y="1206440"/>
        <a:ext cx="260607" cy="259907"/>
      </dsp:txXfrm>
    </dsp:sp>
    <dsp:sp modelId="{53AF90AD-848F-4631-898A-A10C7753BB77}">
      <dsp:nvSpPr>
        <dsp:cNvPr id="0" name=""/>
        <dsp:cNvSpPr/>
      </dsp:nvSpPr>
      <dsp:spPr>
        <a:xfrm>
          <a:off x="7955750" y="1752875"/>
          <a:ext cx="1751392" cy="1050835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1562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60" kern="1200" baseline="0" dirty="0">
              <a:solidFill>
                <a:sysClr val="windowText" lastClr="000000"/>
              </a:solidFill>
            </a:rPr>
            <a:t>Creation of Logistic </a:t>
          </a:r>
          <a:r>
            <a:rPr lang="en-US" sz="1160" kern="1200" baseline="0" dirty="0" err="1">
              <a:solidFill>
                <a:sysClr val="windowText" lastClr="000000"/>
              </a:solidFill>
            </a:rPr>
            <a:t>regression,svm,decision</a:t>
          </a:r>
          <a:r>
            <a:rPr lang="en-US" sz="1160" kern="1200" baseline="0" dirty="0">
              <a:solidFill>
                <a:sysClr val="windowText" lastClr="000000"/>
              </a:solidFill>
            </a:rPr>
            <a:t> </a:t>
          </a:r>
          <a:r>
            <a:rPr lang="en-US" sz="1160" kern="1200" baseline="0" dirty="0" err="1">
              <a:solidFill>
                <a:sysClr val="windowText" lastClr="000000"/>
              </a:solidFill>
            </a:rPr>
            <a:t>tree,Knn,GridsearchCV</a:t>
          </a:r>
          <a:r>
            <a:rPr lang="en-US" sz="1160" kern="1200" baseline="0" dirty="0">
              <a:solidFill>
                <a:sysClr val="windowText" lastClr="000000"/>
              </a:solidFill>
            </a:rPr>
            <a:t> obj</a:t>
          </a:r>
          <a:endParaRPr lang="en-IN" sz="1160" kern="1200" baseline="0" dirty="0">
            <a:solidFill>
              <a:sysClr val="windowText" lastClr="000000"/>
            </a:solidFill>
          </a:endParaRPr>
        </a:p>
      </dsp:txBody>
      <dsp:txXfrm>
        <a:off x="7986528" y="1783653"/>
        <a:ext cx="1689836" cy="989279"/>
      </dsp:txXfrm>
    </dsp:sp>
    <dsp:sp modelId="{5BD162C9-C087-482E-9D6E-40BB47599411}">
      <dsp:nvSpPr>
        <dsp:cNvPr id="0" name=""/>
        <dsp:cNvSpPr/>
      </dsp:nvSpPr>
      <dsp:spPr>
        <a:xfrm rot="10800000">
          <a:off x="7430332" y="2061120"/>
          <a:ext cx="371295" cy="4343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-459745"/>
            <a:satOff val="327"/>
            <a:lumOff val="2569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 rot="10800000">
        <a:off x="7541720" y="2147989"/>
        <a:ext cx="259907" cy="260607"/>
      </dsp:txXfrm>
    </dsp:sp>
    <dsp:sp modelId="{FBEF7CCA-5819-41AB-B0D4-425D6D2E0BDA}">
      <dsp:nvSpPr>
        <dsp:cNvPr id="0" name=""/>
        <dsp:cNvSpPr/>
      </dsp:nvSpPr>
      <dsp:spPr>
        <a:xfrm>
          <a:off x="5503800" y="1752875"/>
          <a:ext cx="1751392" cy="1050835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3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1562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60" kern="1200" baseline="0" dirty="0">
              <a:solidFill>
                <a:sysClr val="windowText" lastClr="000000"/>
              </a:solidFill>
            </a:rPr>
            <a:t>Best </a:t>
          </a:r>
          <a:r>
            <a:rPr lang="en-US" sz="1160" kern="1200" baseline="0" dirty="0" err="1">
              <a:solidFill>
                <a:sysClr val="windowText" lastClr="000000"/>
              </a:solidFill>
            </a:rPr>
            <a:t>Parameter,accuracy,confusion</a:t>
          </a:r>
          <a:r>
            <a:rPr lang="en-US" sz="1160" kern="1200" baseline="0" dirty="0">
              <a:solidFill>
                <a:sysClr val="windowText" lastClr="000000"/>
              </a:solidFill>
            </a:rPr>
            <a:t> matrix</a:t>
          </a:r>
          <a:endParaRPr lang="en-IN" sz="1160" kern="1200" baseline="0" dirty="0">
            <a:solidFill>
              <a:sysClr val="windowText" lastClr="000000"/>
            </a:solidFill>
          </a:endParaRPr>
        </a:p>
      </dsp:txBody>
      <dsp:txXfrm>
        <a:off x="5534578" y="1783653"/>
        <a:ext cx="1689836" cy="989279"/>
      </dsp:txXfrm>
    </dsp:sp>
    <dsp:sp modelId="{ED3979D5-DE88-43EF-BAFA-B5C9F3782A6E}">
      <dsp:nvSpPr>
        <dsp:cNvPr id="0" name=""/>
        <dsp:cNvSpPr/>
      </dsp:nvSpPr>
      <dsp:spPr>
        <a:xfrm rot="10800000">
          <a:off x="4978383" y="2061120"/>
          <a:ext cx="371295" cy="4343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-574681"/>
            <a:satOff val="409"/>
            <a:lumOff val="3211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 rot="10800000">
        <a:off x="5089771" y="2147989"/>
        <a:ext cx="259907" cy="260607"/>
      </dsp:txXfrm>
    </dsp:sp>
    <dsp:sp modelId="{3BC9159F-2312-4344-B1E7-E91119A06403}">
      <dsp:nvSpPr>
        <dsp:cNvPr id="0" name=""/>
        <dsp:cNvSpPr/>
      </dsp:nvSpPr>
      <dsp:spPr>
        <a:xfrm>
          <a:off x="3051851" y="1752875"/>
          <a:ext cx="1751392" cy="1050835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1562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60" kern="1200" baseline="0" dirty="0">
              <a:solidFill>
                <a:sysClr val="windowText" lastClr="000000"/>
              </a:solidFill>
            </a:rPr>
            <a:t>Selecting best method</a:t>
          </a:r>
          <a:endParaRPr lang="en-IN" sz="1160" kern="1200" baseline="0" dirty="0">
            <a:solidFill>
              <a:sysClr val="windowText" lastClr="000000"/>
            </a:solidFill>
          </a:endParaRPr>
        </a:p>
      </dsp:txBody>
      <dsp:txXfrm>
        <a:off x="3082629" y="1783653"/>
        <a:ext cx="1689836" cy="9892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189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35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77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github.com/Swetha-n/testrepo/blob/main/labs-jupyter-spacex-Data%20wrangling.ipynb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wetha-n/testrepo/blob/main/EDA%20with%20Data%20Visualization.ipynb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wetha-n/testrepo/blob/main/jupyter-labs-eda-sql-coursera_sqllite.ipynb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wetha-n/testrepo/blob/main/Interactive%20Map%20with%20Folium.ipynb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wetha-n/testrepo/blob/main/spacex_dash_app.py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5.jpe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hyperlink" Target="https://github.com/Swetha-n/testrepo/blob/main/SpaceX_Machine_Learning_Prediction_Part_5.jupyterlite.ipynb" TargetMode="External"/><Relationship Id="rId9" Type="http://schemas.microsoft.com/office/2007/relationships/diagramDrawing" Target="../diagrams/drawing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github.com/Swetha-n/testrepo/blob/main/jupyter-labs-spacex-data-collection-api.ipynb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5.jpe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hyperlink" Target="https://github.com/Swetha-n/testrepo/blob/main/jupyter-labs-webscraping.ipynb" TargetMode="External"/><Relationship Id="rId9" Type="http://schemas.microsoft.com/office/2007/relationships/diagramDrawing" Target="../diagrams/drawin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Kalaiveni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DEC,2023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is used to find patterns in the data and determine label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CF97D74-BB0A-3D64-365A-ED4FF2C2B6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9104752"/>
              </p:ext>
            </p:extLst>
          </p:nvPr>
        </p:nvGraphicFramePr>
        <p:xfrm>
          <a:off x="1159602" y="2913682"/>
          <a:ext cx="8586061" cy="3673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224366"/>
            <a:ext cx="9745589" cy="4952597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charts that were plotted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Catplot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visualize the relationship between Flight Number and Payload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Catplot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visualize the relationship between Flight Number and Launch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Catplot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visualize the relationship between Payload and Launch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 to visualize the relationship between success rate of each Orbit type.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Catplot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visualize the relationship between Flight Number and Orbit type.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Catplot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visualize the relationship between Payload and Orbit type.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 to visualize the launch success yearly trend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EDA with data visualization notebook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47973" y="1087699"/>
            <a:ext cx="11763213" cy="507021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 performed: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the names of the unique launch sites in the space mission: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DISTINCT(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 FROM SPACEXTBL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5 records where launch sites begin with the string 'CCA’: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FROM SPACEXTBL WHERE launch site LIKE 'CCA% LIMIT 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the total payload mass carried by boosters launched by NASA (CRS):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SUM(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payload_mass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kg) AS TOTAL PAYLOAD MASS FROM SPACEXTBL WHERE customer 'NASA (CRS)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average payload mass carried by booster version F9 v1.1: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AVG(payload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mass_kg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 AS AVG PAYLOAD MASS FROM SPACEXTBL WHERE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='F9 v1.1’: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date when the first successful landing outcome in ground pad was achieved: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MIN(DATE) AS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first_successful_landing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FROM SPACEXTBL WHERE (landing outcome)=Success (ground pad)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180814" y="538650"/>
            <a:ext cx="11104797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087699"/>
            <a:ext cx="9745589" cy="507021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 performed: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the boosters which have success in drone ship and have payload mass greater than 4000 but less than 6000: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booster version, payload mass kg, landing outcome FROM SPACEXTBL WHERE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Success (drone ship) AND (payload mass kg BETWEEN 4000 AND 6000)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total number of successful and failure mission outcomes: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mission outcome, COUNT(mission outcome) AS TOTAL FROM SPACEXTBL GROUP BY mission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the booster versions which have carried the maximum payload mass. Use a subquery: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DISTINCT(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 (SELECT MAX(payload mass kg) AS "maximum payload mass" FROM SPACEXTBL) FROM SPACEXTBL LIMIT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EDA with SQL notebook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969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394847"/>
            <a:ext cx="10515600" cy="483154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map objects that were created and added to the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folium.Circle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folium.Marker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add a highlighted circle area with a text label on a specific coordinate for each launch site on the site map.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MarkerCluster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object for simplify a map containing many markers having the same coordinate.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MousePosition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on the map to get coordinate for a mouse over a point on the map.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folium.PolyLine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object to draw a line between a launch site to its closest city, railway and highway.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URL-interactive map with Folium map</a:t>
            </a:r>
            <a:endParaRPr lang="en-US" sz="2200" i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56462" y="1087699"/>
            <a:ext cx="10159138" cy="508926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plots/graphs and interactions that were added to the dashboard to perform interactive visual analytics on SpaceX launch data in real-time.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dashboard application contains input components such as a dropdown list and a range slider to interact with a pie chart and a scatter point chart.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launch Site Drop-down Input Component. There are four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dinferent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 sites and a dropdown menu let us select different launch sites.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callback function to render success-pie-chart based on selected site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dropdown.The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general idea of this callback function is to get the selected launch site from site-dropdown and render a pie chart visualizing launch success counts.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range Slider to Select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Payload.The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Slider is to be able to easily select different payload range and see if we can identify some visual patterns.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callback function to render the success-payload-scatter-chart scatter plot. To visually observe how payload may be correlated with mission outcomes for selected site(s).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</a:t>
            </a:r>
            <a:endParaRPr lang="en-US" sz="2200" i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the model development process used to predict if the first stage will land given the data from the preceding labs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Predictive Analysis</a:t>
            </a:r>
            <a:endParaRPr lang="en-US" sz="2200" i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9176B1F-E001-42FA-3650-C47AAD1B00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7319053"/>
              </p:ext>
            </p:extLst>
          </p:nvPr>
        </p:nvGraphicFramePr>
        <p:xfrm>
          <a:off x="820738" y="3781586"/>
          <a:ext cx="10307045" cy="2805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4633992"/>
            <a:ext cx="10420638" cy="1234995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time the successful rate has increased for every Launch Site, especially for CCAFS SLC 40, where are concentrated the majority of the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 4E and KSC LC 39A has a higher successful rate but represents one third of the total launches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F895AB-AFBD-BC8E-FD2C-8523CA7C3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73" y="1247808"/>
            <a:ext cx="8821381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571999"/>
            <a:ext cx="10515600" cy="1309345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VAFB-SLC launch site there are no rockets launched for heavy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(greater than 10000 kg).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KSC LC launch site there are no rockets launched for lower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(less than 2500kg).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has launched rockets less than 7500kg and more than 13000kg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but not in between.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452AE1-886C-3FBD-C941-60DA7435D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02555"/>
            <a:ext cx="8621328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5749871"/>
            <a:ext cx="8311996" cy="677339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 orbit types has best successful rate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7D04D3-2BBD-D7DC-17D2-01E0E76E7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290" y="1231612"/>
            <a:ext cx="7120812" cy="478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4897464"/>
            <a:ext cx="10651977" cy="175130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expected, there are more failures at the beginning of the series of launches, but, after the first 40 launches, the ratio improves by reducing the 50 percent of unsuccessful landings.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and ISS orbits has the higher concentration of launches with the lowest ratio of successful landings.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orbits with higher successful rate, has one or just a few number of launches.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991AEE-6E3D-6210-0325-2A078C236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2" y="1565329"/>
            <a:ext cx="9617600" cy="314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4813609"/>
            <a:ext cx="10125297" cy="161360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Exists a visible limit of Payload around 7600 kg. Less than 10 launches exceed that limit.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heavy payloads the successful landing rate are more for Polar, LEO and ISS.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However for GTO, we cannot distinguish this well as both, positive landing rate and negative landing are both there here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8C0954-9F83-842A-1F17-FA28411B3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05" y="1282813"/>
            <a:ext cx="10515599" cy="333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99530" y="1658318"/>
            <a:ext cx="3932238" cy="735908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increases from 2013 to 2020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14C-420B-C000-A1F7-0B213BE6B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618" y="1409463"/>
            <a:ext cx="6858595" cy="461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184419"/>
            <a:ext cx="9745589" cy="499254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 unique launch sites in space mission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EE8EC-3CF9-5362-BCB7-04CB71EB3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3056665"/>
            <a:ext cx="6157731" cy="318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uses WHERE ,LIKE and LIMIT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1A217F-D667-C803-8A32-1B8E50FC7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490" y="3108296"/>
            <a:ext cx="8567465" cy="291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uses SUM and WHERE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C1882-71C9-93D1-742D-A59218704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442" y="2733578"/>
            <a:ext cx="6735115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uses AVG and WHERE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483FB8-35D8-F22A-B00B-25031F689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337" y="2743104"/>
            <a:ext cx="6811326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uses MIN and WHERE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ED1570-F63D-2074-3F63-6D9DD23A6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047" y="2743104"/>
            <a:ext cx="7563906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534332"/>
            <a:ext cx="10711321" cy="478501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from API and Web scraping.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(EDA) using SQL, Pandas and Matplotlib.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and Dashboard with Folium and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(Classification).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Hyperparameters for Logistic Regression, SVM, Decision Tree and KNN classifiers.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method that performs best using test data.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of boosters which have successfully landed on drone ship and had payload mass greater than 4000 but less than 6000 using WHERE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AND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0DF656-3663-BB6A-7891-938BF6DB8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1" y="4005991"/>
            <a:ext cx="6658904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uses COUNT and GROUP BY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FB0A53-A947-7425-633D-AAF640002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657" y="3501346"/>
            <a:ext cx="6735115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41123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uses DISTINCT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6F28B0-99E5-9D5A-52AC-3A7DBA4E8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047" y="3229173"/>
            <a:ext cx="8345065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 uses WHERE and LIKE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C2E13F-5B7D-414E-6955-A298D034E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903" y="4056187"/>
            <a:ext cx="8611802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10346"/>
            <a:ext cx="9745589" cy="4766617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uses COUNT ,WHERE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CCCE4F-76A8-A16F-8716-2E75E3173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593" y="3429000"/>
            <a:ext cx="8487960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 are in close proximity to coast and into restricted area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5A8871-3093-927D-0361-974048C17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883" y="2528379"/>
            <a:ext cx="9535856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01858"/>
            <a:ext cx="9745589" cy="487510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Map1:Clusters for all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Map2:Green marker-if launch is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success.Red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-If launch fails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81DC6-4E26-6A44-7CCF-C91C526D7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664311"/>
            <a:ext cx="9583487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are near to railway ,road highways and coastline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942372" y="813174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and Proximity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9A0F5D-CA1A-5AB5-8A00-32D43324F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471" y="3254177"/>
            <a:ext cx="5934903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456842"/>
            <a:ext cx="10530113" cy="4726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Y is here to compete in the commercial space race. We are making rocket launches relatively inexpensive for everyone. SPACE Y can save millions in every launch of our Eagle rocket because we can reuse it's first stage.</a:t>
            </a:r>
          </a:p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determine if the first stage of our competitor will land and determine the cost of a launch by using Data Science and Machine Learning models.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 39A , site with highest launch </a:t>
            </a:r>
            <a:r>
              <a:rPr lang="en-I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launch by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6D4AE4-9DF3-F83D-C2FD-203C92D6A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446" y="2917426"/>
            <a:ext cx="6992326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Pie chart of KSC LC 39A , site with highest launch </a:t>
            </a:r>
            <a:r>
              <a:rPr lang="en-I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KSC LC -39A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D7BB22-B1EA-2197-C95D-BD0185F02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102" y="2862832"/>
            <a:ext cx="5973009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14A680E-5396-CEAA-99FC-BFE0EFEFE57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520385" y="2823422"/>
            <a:ext cx="7859222" cy="269595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 launch outcome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1DE96FD-0A7A-E8CF-E753-34255772EDEE}"/>
              </a:ext>
            </a:extLst>
          </p:cNvPr>
          <p:cNvSpPr txBox="1">
            <a:spLocks/>
          </p:cNvSpPr>
          <p:nvPr/>
        </p:nvSpPr>
        <p:spPr>
          <a:xfrm>
            <a:off x="942372" y="1319374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ea"/>
                <a:cs typeface="+mn-cs"/>
              </a:rPr>
              <a:t>Scatter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ea"/>
                <a:cs typeface="+mn-cs"/>
              </a:rPr>
              <a:t>plot for all sites with 2500,5000,10000 kg payload ranges</a:t>
            </a:r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 launch outcome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DDFE6A-9445-AF37-A9D1-A4847F367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206" y="1281461"/>
            <a:ext cx="7706801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760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E5613A0-C44C-8C8D-9601-C65BDAA69C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2566966"/>
              </p:ext>
            </p:extLst>
          </p:nvPr>
        </p:nvGraphicFramePr>
        <p:xfrm>
          <a:off x="820108" y="1184616"/>
          <a:ext cx="9266264" cy="56733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7C6F6D-A552-6D4F-937A-24B4BAD96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729" y="1984870"/>
            <a:ext cx="5430008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37327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algorithm performs Similar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Machine learning model we can predict the landing and cost of launch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is gathered from SPACE REST API Data wrangling and web scraping.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is collected from JSON and HTML tables and converted to Pandas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Dataframe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for visualization and analysis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Using Machine Learning to determine if first stage of Falcon 9 will land successfully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is gathered from SPACE REST and web scraping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C14B3AC-9CE8-A23C-8541-F6410F01FD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2617246"/>
              </p:ext>
            </p:extLst>
          </p:nvPr>
        </p:nvGraphicFramePr>
        <p:xfrm>
          <a:off x="325464" y="2727702"/>
          <a:ext cx="11313763" cy="2789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from the SPACE 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Data collection API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8E65CBC-7C54-2A33-DD3B-7B6F540E28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4192725"/>
              </p:ext>
            </p:extLst>
          </p:nvPr>
        </p:nvGraphicFramePr>
        <p:xfrm>
          <a:off x="820738" y="2975675"/>
          <a:ext cx="10307045" cy="36111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9"/>
            <a:ext cx="9988396" cy="163671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web scraping to collect Falcon 9 historical launch records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4"/>
              </a:rPr>
              <a:t>Web scraping GITHUB URL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A565AC7-12C0-3EB1-371B-27FDE47B5E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2595706"/>
              </p:ext>
            </p:extLst>
          </p:nvPr>
        </p:nvGraphicFramePr>
        <p:xfrm>
          <a:off x="-216975" y="2975675"/>
          <a:ext cx="10957300" cy="36111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521</TotalTime>
  <Words>1954</Words>
  <Application>Microsoft Office PowerPoint</Application>
  <PresentationFormat>Widescreen</PresentationFormat>
  <Paragraphs>262</Paragraphs>
  <Slides>48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Kalaiveni Gajarajan</cp:lastModifiedBy>
  <cp:revision>221</cp:revision>
  <dcterms:created xsi:type="dcterms:W3CDTF">2021-04-29T18:58:34Z</dcterms:created>
  <dcterms:modified xsi:type="dcterms:W3CDTF">2023-12-30T14:25:32Z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